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0A611-C3A9-43F2-A4B4-365F8F217726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1BC5FB19-307C-47FA-843C-9F545E406582}">
      <dgm:prSet/>
      <dgm:spPr/>
      <dgm:t>
        <a:bodyPr/>
        <a:lstStyle/>
        <a:p>
          <a:pPr algn="ctr" rtl="0"/>
          <a:r>
            <a:rPr lang="nl-NL" dirty="0" smtClean="0"/>
            <a:t>Thema 8 Moleculaire genetica</a:t>
          </a:r>
          <a:endParaRPr lang="nl-NL" dirty="0"/>
        </a:p>
      </dgm:t>
    </dgm:pt>
    <dgm:pt modelId="{5CC0D623-FE88-4594-8E1D-5CB1169FAA8B}" type="parTrans" cxnId="{556D0BCB-FB43-478E-8CF4-32E23D59F1BB}">
      <dgm:prSet/>
      <dgm:spPr/>
      <dgm:t>
        <a:bodyPr/>
        <a:lstStyle/>
        <a:p>
          <a:endParaRPr lang="nl-NL"/>
        </a:p>
      </dgm:t>
    </dgm:pt>
    <dgm:pt modelId="{40E5F15F-AC28-4E69-8CEA-6E90F83ED7B5}" type="sibTrans" cxnId="{556D0BCB-FB43-478E-8CF4-32E23D59F1BB}">
      <dgm:prSet/>
      <dgm:spPr/>
      <dgm:t>
        <a:bodyPr/>
        <a:lstStyle/>
        <a:p>
          <a:endParaRPr lang="nl-NL"/>
        </a:p>
      </dgm:t>
    </dgm:pt>
    <dgm:pt modelId="{E80D59E5-1999-4C71-B393-5DCFA0C3C6D0}" type="pres">
      <dgm:prSet presAssocID="{B640A611-C3A9-43F2-A4B4-365F8F2177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ACC220F-A8F1-4963-883C-924720A78C28}" type="pres">
      <dgm:prSet presAssocID="{1BC5FB19-307C-47FA-843C-9F545E4065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788C426-C45A-489A-9EB8-774838F8B0BE}" type="presOf" srcId="{B640A611-C3A9-43F2-A4B4-365F8F217726}" destId="{E80D59E5-1999-4C71-B393-5DCFA0C3C6D0}" srcOrd="0" destOrd="0" presId="urn:microsoft.com/office/officeart/2005/8/layout/vList2"/>
    <dgm:cxn modelId="{556D0BCB-FB43-478E-8CF4-32E23D59F1BB}" srcId="{B640A611-C3A9-43F2-A4B4-365F8F217726}" destId="{1BC5FB19-307C-47FA-843C-9F545E406582}" srcOrd="0" destOrd="0" parTransId="{5CC0D623-FE88-4594-8E1D-5CB1169FAA8B}" sibTransId="{40E5F15F-AC28-4E69-8CEA-6E90F83ED7B5}"/>
    <dgm:cxn modelId="{705E7507-6F45-42D1-939D-AFA58E56A6BB}" type="presOf" srcId="{1BC5FB19-307C-47FA-843C-9F545E406582}" destId="{AACC220F-A8F1-4963-883C-924720A78C28}" srcOrd="0" destOrd="0" presId="urn:microsoft.com/office/officeart/2005/8/layout/vList2"/>
    <dgm:cxn modelId="{419AC242-2F79-426B-83A8-DA43C20E8C41}" type="presParOf" srcId="{E80D59E5-1999-4C71-B393-5DCFA0C3C6D0}" destId="{AACC220F-A8F1-4963-883C-924720A78C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0EF354-883F-4B9C-89A6-BE00C54F7E41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4C66ACA9-6599-4586-BFDB-F4B1C7D0FC37}">
      <dgm:prSet/>
      <dgm:spPr/>
      <dgm:t>
        <a:bodyPr/>
        <a:lstStyle/>
        <a:p>
          <a:pPr algn="ctr" rtl="0"/>
          <a:r>
            <a:rPr lang="nl-NL" smtClean="0"/>
            <a:t>Niet coderend DNA</a:t>
          </a:r>
          <a:endParaRPr lang="nl-NL"/>
        </a:p>
      </dgm:t>
    </dgm:pt>
    <dgm:pt modelId="{6D77CBC1-B905-4282-8A59-674B5D0ACBAF}" type="parTrans" cxnId="{5CB5219C-7A88-45AB-8E93-E77FF5B496E4}">
      <dgm:prSet/>
      <dgm:spPr/>
      <dgm:t>
        <a:bodyPr/>
        <a:lstStyle/>
        <a:p>
          <a:endParaRPr lang="nl-NL"/>
        </a:p>
      </dgm:t>
    </dgm:pt>
    <dgm:pt modelId="{38D817A1-1ACE-44E0-A463-678802D15137}" type="sibTrans" cxnId="{5CB5219C-7A88-45AB-8E93-E77FF5B496E4}">
      <dgm:prSet/>
      <dgm:spPr/>
      <dgm:t>
        <a:bodyPr/>
        <a:lstStyle/>
        <a:p>
          <a:endParaRPr lang="nl-NL"/>
        </a:p>
      </dgm:t>
    </dgm:pt>
    <dgm:pt modelId="{1525E132-A29B-4046-AEFB-D6DF607A4EEE}" type="pres">
      <dgm:prSet presAssocID="{A30EF354-883F-4B9C-89A6-BE00C54F7E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0A06A6-FF71-4041-9DC0-B98BA67E6E0A}" type="pres">
      <dgm:prSet presAssocID="{4C66ACA9-6599-4586-BFDB-F4B1C7D0FC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B5219C-7A88-45AB-8E93-E77FF5B496E4}" srcId="{A30EF354-883F-4B9C-89A6-BE00C54F7E41}" destId="{4C66ACA9-6599-4586-BFDB-F4B1C7D0FC37}" srcOrd="0" destOrd="0" parTransId="{6D77CBC1-B905-4282-8A59-674B5D0ACBAF}" sibTransId="{38D817A1-1ACE-44E0-A463-678802D15137}"/>
    <dgm:cxn modelId="{1B807848-4985-46C8-9D25-4B6C68433E65}" type="presOf" srcId="{4C66ACA9-6599-4586-BFDB-F4B1C7D0FC37}" destId="{D40A06A6-FF71-4041-9DC0-B98BA67E6E0A}" srcOrd="0" destOrd="0" presId="urn:microsoft.com/office/officeart/2005/8/layout/vList2"/>
    <dgm:cxn modelId="{0642BAD5-3BE8-43F2-AF4D-7F6A1BFB4BCF}" type="presOf" srcId="{A30EF354-883F-4B9C-89A6-BE00C54F7E41}" destId="{1525E132-A29B-4046-AEFB-D6DF607A4EEE}" srcOrd="0" destOrd="0" presId="urn:microsoft.com/office/officeart/2005/8/layout/vList2"/>
    <dgm:cxn modelId="{549A2EF1-BFAB-412E-8460-D422EB54177F}" type="presParOf" srcId="{1525E132-A29B-4046-AEFB-D6DF607A4EEE}" destId="{D40A06A6-FF71-4041-9DC0-B98BA67E6E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8F8FAC-E5FD-44AE-B48F-10680872BD9D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91F6A5D6-CF8D-4B38-95FC-951C2614D503}">
      <dgm:prSet custT="1"/>
      <dgm:spPr/>
      <dgm:t>
        <a:bodyPr/>
        <a:lstStyle/>
        <a:p>
          <a:pPr algn="ctr" rtl="0"/>
          <a:r>
            <a:rPr lang="nl-NL" sz="2400" smtClean="0"/>
            <a:t>Promotor – terminator – intron – transcriptiefactoren</a:t>
          </a:r>
          <a:endParaRPr lang="nl-NL" sz="2400"/>
        </a:p>
      </dgm:t>
    </dgm:pt>
    <dgm:pt modelId="{B96F4E32-62BD-4DF2-9000-869FD7647106}" type="parTrans" cxnId="{8BB5DACB-5559-4C54-946A-5D50296224B0}">
      <dgm:prSet/>
      <dgm:spPr/>
      <dgm:t>
        <a:bodyPr/>
        <a:lstStyle/>
        <a:p>
          <a:pPr algn="ctr"/>
          <a:endParaRPr lang="nl-NL" sz="2400"/>
        </a:p>
      </dgm:t>
    </dgm:pt>
    <dgm:pt modelId="{18F964DE-9B8E-4B19-9F56-645B9CA87789}" type="sibTrans" cxnId="{8BB5DACB-5559-4C54-946A-5D50296224B0}">
      <dgm:prSet/>
      <dgm:spPr/>
      <dgm:t>
        <a:bodyPr/>
        <a:lstStyle/>
        <a:p>
          <a:pPr algn="ctr"/>
          <a:endParaRPr lang="nl-NL" sz="2400"/>
        </a:p>
      </dgm:t>
    </dgm:pt>
    <dgm:pt modelId="{6B822EAF-BC9B-4FCB-9D7F-D8BBC4E11D95}">
      <dgm:prSet custT="1"/>
      <dgm:spPr/>
      <dgm:t>
        <a:bodyPr/>
        <a:lstStyle/>
        <a:p>
          <a:pPr algn="ctr" rtl="0"/>
          <a:r>
            <a:rPr lang="nl-NL" sz="2400" smtClean="0"/>
            <a:t>Pseudogenen: coderen niet voor eiwit</a:t>
          </a:r>
          <a:endParaRPr lang="nl-NL" sz="2400"/>
        </a:p>
      </dgm:t>
    </dgm:pt>
    <dgm:pt modelId="{F5B4AB43-28B4-4E32-8403-FFF97789C9EC}" type="parTrans" cxnId="{DE5DEE07-0F01-4521-84E4-DB9E97D1CCEE}">
      <dgm:prSet/>
      <dgm:spPr/>
      <dgm:t>
        <a:bodyPr/>
        <a:lstStyle/>
        <a:p>
          <a:pPr algn="ctr"/>
          <a:endParaRPr lang="nl-NL" sz="2400"/>
        </a:p>
      </dgm:t>
    </dgm:pt>
    <dgm:pt modelId="{637DE45C-4118-4E7B-A159-56233B2B25EA}" type="sibTrans" cxnId="{DE5DEE07-0F01-4521-84E4-DB9E97D1CCEE}">
      <dgm:prSet/>
      <dgm:spPr/>
      <dgm:t>
        <a:bodyPr/>
        <a:lstStyle/>
        <a:p>
          <a:pPr algn="ctr"/>
          <a:endParaRPr lang="nl-NL" sz="2400"/>
        </a:p>
      </dgm:t>
    </dgm:pt>
    <dgm:pt modelId="{D8D7763B-6EF8-4E67-A28B-754306B8A32E}">
      <dgm:prSet custT="1"/>
      <dgm:spPr/>
      <dgm:t>
        <a:bodyPr/>
        <a:lstStyle/>
        <a:p>
          <a:pPr algn="ctr" rtl="0"/>
          <a:r>
            <a:rPr lang="nl-NL" sz="2400" smtClean="0"/>
            <a:t>Voorbeeld: gen voor productie vitamine C</a:t>
          </a:r>
          <a:endParaRPr lang="nl-NL" sz="2400"/>
        </a:p>
      </dgm:t>
    </dgm:pt>
    <dgm:pt modelId="{172B352D-22EE-45B7-9D00-52B3BFAF1BEE}" type="parTrans" cxnId="{51B751FA-E428-4B93-8B2E-B0C7EE34AB05}">
      <dgm:prSet/>
      <dgm:spPr/>
      <dgm:t>
        <a:bodyPr/>
        <a:lstStyle/>
        <a:p>
          <a:pPr algn="ctr"/>
          <a:endParaRPr lang="nl-NL" sz="2400"/>
        </a:p>
      </dgm:t>
    </dgm:pt>
    <dgm:pt modelId="{F30E1506-437C-44E4-AC3E-E471E9EE543F}" type="sibTrans" cxnId="{51B751FA-E428-4B93-8B2E-B0C7EE34AB05}">
      <dgm:prSet/>
      <dgm:spPr/>
      <dgm:t>
        <a:bodyPr/>
        <a:lstStyle/>
        <a:p>
          <a:pPr algn="ctr"/>
          <a:endParaRPr lang="nl-NL" sz="2400"/>
        </a:p>
      </dgm:t>
    </dgm:pt>
    <dgm:pt modelId="{674D0534-F785-4893-9F22-7A3859B8EB41}">
      <dgm:prSet custT="1"/>
      <dgm:spPr/>
      <dgm:t>
        <a:bodyPr/>
        <a:lstStyle/>
        <a:p>
          <a:pPr algn="ctr" rtl="0"/>
          <a:r>
            <a:rPr lang="nl-NL" sz="2400" smtClean="0"/>
            <a:t>RNA-genen: coderen voor ncRNA, tRNA, rRNA en niet voor eiwit</a:t>
          </a:r>
          <a:endParaRPr lang="nl-NL" sz="2400"/>
        </a:p>
      </dgm:t>
    </dgm:pt>
    <dgm:pt modelId="{92171873-2A0D-4E36-9C1A-FA33CA88CE1E}" type="parTrans" cxnId="{2737E6BD-EBC2-4B22-AF72-00FC53EBBEAB}">
      <dgm:prSet/>
      <dgm:spPr/>
      <dgm:t>
        <a:bodyPr/>
        <a:lstStyle/>
        <a:p>
          <a:pPr algn="ctr"/>
          <a:endParaRPr lang="nl-NL" sz="2400"/>
        </a:p>
      </dgm:t>
    </dgm:pt>
    <dgm:pt modelId="{6424CCC6-49C2-4400-9F53-5FD62E74532C}" type="sibTrans" cxnId="{2737E6BD-EBC2-4B22-AF72-00FC53EBBEAB}">
      <dgm:prSet/>
      <dgm:spPr/>
      <dgm:t>
        <a:bodyPr/>
        <a:lstStyle/>
        <a:p>
          <a:pPr algn="ctr"/>
          <a:endParaRPr lang="nl-NL" sz="2400"/>
        </a:p>
      </dgm:t>
    </dgm:pt>
    <dgm:pt modelId="{9FC60277-A466-4537-B2F2-B682B844CB11}">
      <dgm:prSet custT="1"/>
      <dgm:spPr/>
      <dgm:t>
        <a:bodyPr/>
        <a:lstStyle/>
        <a:p>
          <a:pPr algn="ctr" rtl="0"/>
          <a:r>
            <a:rPr lang="nl-NL" sz="2400" smtClean="0"/>
            <a:t>Niet-coderend (nc)RNA </a:t>
          </a:r>
          <a:r>
            <a:rPr lang="nl-NL" sz="2400" smtClean="0">
              <a:sym typeface="Wingdings"/>
            </a:rPr>
            <a:t></a:t>
          </a:r>
          <a:r>
            <a:rPr lang="nl-NL" sz="2400" smtClean="0"/>
            <a:t> genregulerende functies</a:t>
          </a:r>
          <a:endParaRPr lang="nl-NL" sz="2400"/>
        </a:p>
      </dgm:t>
    </dgm:pt>
    <dgm:pt modelId="{C9DCAC0B-AFED-4E69-AEC4-93EB71088720}" type="parTrans" cxnId="{EFF4299C-5339-4799-8239-D862B60A8017}">
      <dgm:prSet/>
      <dgm:spPr/>
      <dgm:t>
        <a:bodyPr/>
        <a:lstStyle/>
        <a:p>
          <a:pPr algn="ctr"/>
          <a:endParaRPr lang="nl-NL" sz="2400"/>
        </a:p>
      </dgm:t>
    </dgm:pt>
    <dgm:pt modelId="{6F1D0918-25BE-412D-91F5-A18D948DF697}" type="sibTrans" cxnId="{EFF4299C-5339-4799-8239-D862B60A8017}">
      <dgm:prSet/>
      <dgm:spPr/>
      <dgm:t>
        <a:bodyPr/>
        <a:lstStyle/>
        <a:p>
          <a:pPr algn="ctr"/>
          <a:endParaRPr lang="nl-NL" sz="2400"/>
        </a:p>
      </dgm:t>
    </dgm:pt>
    <dgm:pt modelId="{22AA8194-BA0C-4C8E-884F-196174AC2F91}">
      <dgm:prSet custT="1"/>
      <dgm:spPr/>
      <dgm:t>
        <a:bodyPr/>
        <a:lstStyle/>
        <a:p>
          <a:pPr algn="ctr" rtl="0"/>
          <a:r>
            <a:rPr lang="nl-NL" sz="2400" smtClean="0"/>
            <a:t>tRNA </a:t>
          </a:r>
          <a:r>
            <a:rPr lang="nl-NL" sz="2400" smtClean="0">
              <a:sym typeface="Wingdings"/>
            </a:rPr>
            <a:t></a:t>
          </a:r>
          <a:r>
            <a:rPr lang="nl-NL" sz="2400" smtClean="0"/>
            <a:t> transport-RNA ; rRNA </a:t>
          </a:r>
          <a:r>
            <a:rPr lang="nl-NL" sz="2400" smtClean="0">
              <a:sym typeface="Wingdings"/>
            </a:rPr>
            <a:t></a:t>
          </a:r>
          <a:r>
            <a:rPr lang="nl-NL" sz="2400" smtClean="0"/>
            <a:t> ribosomaal RNA</a:t>
          </a:r>
          <a:endParaRPr lang="nl-NL" sz="2400"/>
        </a:p>
      </dgm:t>
    </dgm:pt>
    <dgm:pt modelId="{848C42B4-5763-4AC5-9974-4084F8677B09}" type="parTrans" cxnId="{7D0E15CC-E70F-43F7-AC07-43B9F000A68B}">
      <dgm:prSet/>
      <dgm:spPr/>
      <dgm:t>
        <a:bodyPr/>
        <a:lstStyle/>
        <a:p>
          <a:pPr algn="ctr"/>
          <a:endParaRPr lang="nl-NL" sz="2400"/>
        </a:p>
      </dgm:t>
    </dgm:pt>
    <dgm:pt modelId="{242F3A5E-3474-4F16-A1CD-917795E6DEFC}" type="sibTrans" cxnId="{7D0E15CC-E70F-43F7-AC07-43B9F000A68B}">
      <dgm:prSet/>
      <dgm:spPr/>
      <dgm:t>
        <a:bodyPr/>
        <a:lstStyle/>
        <a:p>
          <a:pPr algn="ctr"/>
          <a:endParaRPr lang="nl-NL" sz="2400"/>
        </a:p>
      </dgm:t>
    </dgm:pt>
    <dgm:pt modelId="{0A494174-373B-4166-85BA-7E8F6EF7537B}" type="pres">
      <dgm:prSet presAssocID="{078F8FAC-E5FD-44AE-B48F-10680872BD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D9B177B-56C5-4248-AD05-C6820304B187}" type="pres">
      <dgm:prSet presAssocID="{91F6A5D6-CF8D-4B38-95FC-951C2614D50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EBD2DA-3807-4451-9CE0-A883E5C0E528}" type="pres">
      <dgm:prSet presAssocID="{18F964DE-9B8E-4B19-9F56-645B9CA87789}" presName="spacer" presStyleCnt="0"/>
      <dgm:spPr/>
    </dgm:pt>
    <dgm:pt modelId="{BEE8C5C9-5423-4041-8C0B-2B3A64D8A0F7}" type="pres">
      <dgm:prSet presAssocID="{6B822EAF-BC9B-4FCB-9D7F-D8BBC4E11D9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D04D00-EE14-4867-A8FA-BA1641C55FAB}" type="pres">
      <dgm:prSet presAssocID="{637DE45C-4118-4E7B-A159-56233B2B25EA}" presName="spacer" presStyleCnt="0"/>
      <dgm:spPr/>
    </dgm:pt>
    <dgm:pt modelId="{52D26472-15DC-42E8-B1BC-FC3491EF9ACE}" type="pres">
      <dgm:prSet presAssocID="{D8D7763B-6EF8-4E67-A28B-754306B8A32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913CA3-775E-423F-8F69-3827AF9F071C}" type="pres">
      <dgm:prSet presAssocID="{F30E1506-437C-44E4-AC3E-E471E9EE543F}" presName="spacer" presStyleCnt="0"/>
      <dgm:spPr/>
    </dgm:pt>
    <dgm:pt modelId="{D2A17C34-3EDB-4E33-A8C5-8AB7C4F2DADC}" type="pres">
      <dgm:prSet presAssocID="{674D0534-F785-4893-9F22-7A3859B8EB4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77D0EA-147B-4C22-82EC-5B60CD89C501}" type="pres">
      <dgm:prSet presAssocID="{6424CCC6-49C2-4400-9F53-5FD62E74532C}" presName="spacer" presStyleCnt="0"/>
      <dgm:spPr/>
    </dgm:pt>
    <dgm:pt modelId="{5F29D565-51FB-4159-AB68-AE61EC82DAB2}" type="pres">
      <dgm:prSet presAssocID="{9FC60277-A466-4537-B2F2-B682B844CB1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5A24F3-A0D8-4B6D-BDAC-ACE67119967F}" type="pres">
      <dgm:prSet presAssocID="{6F1D0918-25BE-412D-91F5-A18D948DF697}" presName="spacer" presStyleCnt="0"/>
      <dgm:spPr/>
    </dgm:pt>
    <dgm:pt modelId="{0B0F9D2B-6647-4FD3-A895-062993133162}" type="pres">
      <dgm:prSet presAssocID="{22AA8194-BA0C-4C8E-884F-196174AC2F9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1B751FA-E428-4B93-8B2E-B0C7EE34AB05}" srcId="{078F8FAC-E5FD-44AE-B48F-10680872BD9D}" destId="{D8D7763B-6EF8-4E67-A28B-754306B8A32E}" srcOrd="2" destOrd="0" parTransId="{172B352D-22EE-45B7-9D00-52B3BFAF1BEE}" sibTransId="{F30E1506-437C-44E4-AC3E-E471E9EE543F}"/>
    <dgm:cxn modelId="{59DC0033-6609-4097-AAAC-A5EF8DBC9B24}" type="presOf" srcId="{6B822EAF-BC9B-4FCB-9D7F-D8BBC4E11D95}" destId="{BEE8C5C9-5423-4041-8C0B-2B3A64D8A0F7}" srcOrd="0" destOrd="0" presId="urn:microsoft.com/office/officeart/2005/8/layout/vList2"/>
    <dgm:cxn modelId="{C893D546-B53A-4402-9F21-3767C81C66BF}" type="presOf" srcId="{078F8FAC-E5FD-44AE-B48F-10680872BD9D}" destId="{0A494174-373B-4166-85BA-7E8F6EF7537B}" srcOrd="0" destOrd="0" presId="urn:microsoft.com/office/officeart/2005/8/layout/vList2"/>
    <dgm:cxn modelId="{619EBFEA-B6EE-4B68-A58A-1A07AD2465F1}" type="presOf" srcId="{22AA8194-BA0C-4C8E-884F-196174AC2F91}" destId="{0B0F9D2B-6647-4FD3-A895-062993133162}" srcOrd="0" destOrd="0" presId="urn:microsoft.com/office/officeart/2005/8/layout/vList2"/>
    <dgm:cxn modelId="{DE5DEE07-0F01-4521-84E4-DB9E97D1CCEE}" srcId="{078F8FAC-E5FD-44AE-B48F-10680872BD9D}" destId="{6B822EAF-BC9B-4FCB-9D7F-D8BBC4E11D95}" srcOrd="1" destOrd="0" parTransId="{F5B4AB43-28B4-4E32-8403-FFF97789C9EC}" sibTransId="{637DE45C-4118-4E7B-A159-56233B2B25EA}"/>
    <dgm:cxn modelId="{510B8373-9A3D-459B-9A2E-1E6DA39ED3B6}" type="presOf" srcId="{9FC60277-A466-4537-B2F2-B682B844CB11}" destId="{5F29D565-51FB-4159-AB68-AE61EC82DAB2}" srcOrd="0" destOrd="0" presId="urn:microsoft.com/office/officeart/2005/8/layout/vList2"/>
    <dgm:cxn modelId="{2737E6BD-EBC2-4B22-AF72-00FC53EBBEAB}" srcId="{078F8FAC-E5FD-44AE-B48F-10680872BD9D}" destId="{674D0534-F785-4893-9F22-7A3859B8EB41}" srcOrd="3" destOrd="0" parTransId="{92171873-2A0D-4E36-9C1A-FA33CA88CE1E}" sibTransId="{6424CCC6-49C2-4400-9F53-5FD62E74532C}"/>
    <dgm:cxn modelId="{8BB5DACB-5559-4C54-946A-5D50296224B0}" srcId="{078F8FAC-E5FD-44AE-B48F-10680872BD9D}" destId="{91F6A5D6-CF8D-4B38-95FC-951C2614D503}" srcOrd="0" destOrd="0" parTransId="{B96F4E32-62BD-4DF2-9000-869FD7647106}" sibTransId="{18F964DE-9B8E-4B19-9F56-645B9CA87789}"/>
    <dgm:cxn modelId="{0D9FB8F8-6B85-46DE-91E2-FB9E7A429CD3}" type="presOf" srcId="{D8D7763B-6EF8-4E67-A28B-754306B8A32E}" destId="{52D26472-15DC-42E8-B1BC-FC3491EF9ACE}" srcOrd="0" destOrd="0" presId="urn:microsoft.com/office/officeart/2005/8/layout/vList2"/>
    <dgm:cxn modelId="{7F8F619A-73A9-4848-AA57-DC382F1AE67F}" type="presOf" srcId="{91F6A5D6-CF8D-4B38-95FC-951C2614D503}" destId="{DD9B177B-56C5-4248-AD05-C6820304B187}" srcOrd="0" destOrd="0" presId="urn:microsoft.com/office/officeart/2005/8/layout/vList2"/>
    <dgm:cxn modelId="{CA13D2BC-C55A-46AB-9467-543C6FD407F6}" type="presOf" srcId="{674D0534-F785-4893-9F22-7A3859B8EB41}" destId="{D2A17C34-3EDB-4E33-A8C5-8AB7C4F2DADC}" srcOrd="0" destOrd="0" presId="urn:microsoft.com/office/officeart/2005/8/layout/vList2"/>
    <dgm:cxn modelId="{7D0E15CC-E70F-43F7-AC07-43B9F000A68B}" srcId="{078F8FAC-E5FD-44AE-B48F-10680872BD9D}" destId="{22AA8194-BA0C-4C8E-884F-196174AC2F91}" srcOrd="5" destOrd="0" parTransId="{848C42B4-5763-4AC5-9974-4084F8677B09}" sibTransId="{242F3A5E-3474-4F16-A1CD-917795E6DEFC}"/>
    <dgm:cxn modelId="{EFF4299C-5339-4799-8239-D862B60A8017}" srcId="{078F8FAC-E5FD-44AE-B48F-10680872BD9D}" destId="{9FC60277-A466-4537-B2F2-B682B844CB11}" srcOrd="4" destOrd="0" parTransId="{C9DCAC0B-AFED-4E69-AEC4-93EB71088720}" sibTransId="{6F1D0918-25BE-412D-91F5-A18D948DF697}"/>
    <dgm:cxn modelId="{BB272C10-7491-41F7-91BC-DCEE0B3FE04F}" type="presParOf" srcId="{0A494174-373B-4166-85BA-7E8F6EF7537B}" destId="{DD9B177B-56C5-4248-AD05-C6820304B187}" srcOrd="0" destOrd="0" presId="urn:microsoft.com/office/officeart/2005/8/layout/vList2"/>
    <dgm:cxn modelId="{9A1EA3E8-5A2C-4C0F-BC73-3D6B053AFE19}" type="presParOf" srcId="{0A494174-373B-4166-85BA-7E8F6EF7537B}" destId="{7DEBD2DA-3807-4451-9CE0-A883E5C0E528}" srcOrd="1" destOrd="0" presId="urn:microsoft.com/office/officeart/2005/8/layout/vList2"/>
    <dgm:cxn modelId="{37DE8311-7E22-479F-AD56-D82068BB95D1}" type="presParOf" srcId="{0A494174-373B-4166-85BA-7E8F6EF7537B}" destId="{BEE8C5C9-5423-4041-8C0B-2B3A64D8A0F7}" srcOrd="2" destOrd="0" presId="urn:microsoft.com/office/officeart/2005/8/layout/vList2"/>
    <dgm:cxn modelId="{5E97CDE9-C8D1-4EA7-B117-6E99A3C2B561}" type="presParOf" srcId="{0A494174-373B-4166-85BA-7E8F6EF7537B}" destId="{75D04D00-EE14-4867-A8FA-BA1641C55FAB}" srcOrd="3" destOrd="0" presId="urn:microsoft.com/office/officeart/2005/8/layout/vList2"/>
    <dgm:cxn modelId="{AAD7DCFA-0CF2-4524-9C83-74EB4E069F5D}" type="presParOf" srcId="{0A494174-373B-4166-85BA-7E8F6EF7537B}" destId="{52D26472-15DC-42E8-B1BC-FC3491EF9ACE}" srcOrd="4" destOrd="0" presId="urn:microsoft.com/office/officeart/2005/8/layout/vList2"/>
    <dgm:cxn modelId="{7CB6480C-DF75-43BB-9520-88C833B6BBF2}" type="presParOf" srcId="{0A494174-373B-4166-85BA-7E8F6EF7537B}" destId="{6A913CA3-775E-423F-8F69-3827AF9F071C}" srcOrd="5" destOrd="0" presId="urn:microsoft.com/office/officeart/2005/8/layout/vList2"/>
    <dgm:cxn modelId="{8B6F51D3-C026-4DD5-990C-704FCE05490B}" type="presParOf" srcId="{0A494174-373B-4166-85BA-7E8F6EF7537B}" destId="{D2A17C34-3EDB-4E33-A8C5-8AB7C4F2DADC}" srcOrd="6" destOrd="0" presId="urn:microsoft.com/office/officeart/2005/8/layout/vList2"/>
    <dgm:cxn modelId="{9B7F59CF-DB77-4831-8D5F-942EF1613B0F}" type="presParOf" srcId="{0A494174-373B-4166-85BA-7E8F6EF7537B}" destId="{3277D0EA-147B-4C22-82EC-5B60CD89C501}" srcOrd="7" destOrd="0" presId="urn:microsoft.com/office/officeart/2005/8/layout/vList2"/>
    <dgm:cxn modelId="{BA0D48F0-BFE3-4F43-95ED-58C0BF2EC441}" type="presParOf" srcId="{0A494174-373B-4166-85BA-7E8F6EF7537B}" destId="{5F29D565-51FB-4159-AB68-AE61EC82DAB2}" srcOrd="8" destOrd="0" presId="urn:microsoft.com/office/officeart/2005/8/layout/vList2"/>
    <dgm:cxn modelId="{BC4C155E-BBDC-4D3B-BA2E-A07BC0E5F9A4}" type="presParOf" srcId="{0A494174-373B-4166-85BA-7E8F6EF7537B}" destId="{775A24F3-A0D8-4B6D-BDAC-ACE67119967F}" srcOrd="9" destOrd="0" presId="urn:microsoft.com/office/officeart/2005/8/layout/vList2"/>
    <dgm:cxn modelId="{1EE5921F-9F9D-43CA-B268-4CF4CA1E2AC2}" type="presParOf" srcId="{0A494174-373B-4166-85BA-7E8F6EF7537B}" destId="{0B0F9D2B-6647-4FD3-A895-06299313316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9414A0-DCD2-4439-9920-76F90B5AC5FA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4FA68ABE-7162-436F-B331-C7F9646B2B87}">
      <dgm:prSet/>
      <dgm:spPr/>
      <dgm:t>
        <a:bodyPr/>
        <a:lstStyle/>
        <a:p>
          <a:pPr rtl="0"/>
          <a:r>
            <a:rPr lang="nl-NL" dirty="0" smtClean="0"/>
            <a:t>Repetitief DNA</a:t>
          </a:r>
          <a:endParaRPr lang="nl-NL" dirty="0"/>
        </a:p>
      </dgm:t>
    </dgm:pt>
    <dgm:pt modelId="{D3C21ED7-FC3F-41DC-BD34-6B2A553B88D8}" type="parTrans" cxnId="{D646A7DB-772F-404D-A459-1EAB34FF3D2E}">
      <dgm:prSet/>
      <dgm:spPr/>
      <dgm:t>
        <a:bodyPr/>
        <a:lstStyle/>
        <a:p>
          <a:endParaRPr lang="nl-NL"/>
        </a:p>
      </dgm:t>
    </dgm:pt>
    <dgm:pt modelId="{D1A95649-001E-4632-A325-D8BE84D13A23}" type="sibTrans" cxnId="{D646A7DB-772F-404D-A459-1EAB34FF3D2E}">
      <dgm:prSet/>
      <dgm:spPr/>
      <dgm:t>
        <a:bodyPr/>
        <a:lstStyle/>
        <a:p>
          <a:endParaRPr lang="nl-NL"/>
        </a:p>
      </dgm:t>
    </dgm:pt>
    <dgm:pt modelId="{09F3E835-D237-4F4D-B14B-1832AC1075C1}" type="pres">
      <dgm:prSet presAssocID="{9D9414A0-DCD2-4439-9920-76F90B5AC5FA}" presName="linear" presStyleCnt="0">
        <dgm:presLayoutVars>
          <dgm:animLvl val="lvl"/>
          <dgm:resizeHandles val="exact"/>
        </dgm:presLayoutVars>
      </dgm:prSet>
      <dgm:spPr/>
    </dgm:pt>
    <dgm:pt modelId="{81F3F59C-CCDA-4535-8E1C-8726DC51665B}" type="pres">
      <dgm:prSet presAssocID="{4FA68ABE-7162-436F-B331-C7F9646B2B8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D94E9A3-74D6-48AF-8C73-54C8A3B32F7E}" type="presOf" srcId="{9D9414A0-DCD2-4439-9920-76F90B5AC5FA}" destId="{09F3E835-D237-4F4D-B14B-1832AC1075C1}" srcOrd="0" destOrd="0" presId="urn:microsoft.com/office/officeart/2005/8/layout/vList2"/>
    <dgm:cxn modelId="{D646A7DB-772F-404D-A459-1EAB34FF3D2E}" srcId="{9D9414A0-DCD2-4439-9920-76F90B5AC5FA}" destId="{4FA68ABE-7162-436F-B331-C7F9646B2B87}" srcOrd="0" destOrd="0" parTransId="{D3C21ED7-FC3F-41DC-BD34-6B2A553B88D8}" sibTransId="{D1A95649-001E-4632-A325-D8BE84D13A23}"/>
    <dgm:cxn modelId="{B3BD8CF6-7C87-431A-818B-46DCCA2E7E0F}" type="presOf" srcId="{4FA68ABE-7162-436F-B331-C7F9646B2B87}" destId="{81F3F59C-CCDA-4535-8E1C-8726DC51665B}" srcOrd="0" destOrd="0" presId="urn:microsoft.com/office/officeart/2005/8/layout/vList2"/>
    <dgm:cxn modelId="{C0289B0F-D79B-41F6-808F-22CFE4E107EA}" type="presParOf" srcId="{09F3E835-D237-4F4D-B14B-1832AC1075C1}" destId="{81F3F59C-CCDA-4535-8E1C-8726DC5166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80056E-D472-4D28-B03A-A618DEDBB2C7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1226D51F-563F-4D12-87BE-7B952381A914}">
      <dgm:prSet custT="1"/>
      <dgm:spPr/>
      <dgm:t>
        <a:bodyPr/>
        <a:lstStyle/>
        <a:p>
          <a:pPr algn="ctr" rtl="0"/>
          <a:r>
            <a:rPr lang="nl-NL" sz="2400" smtClean="0"/>
            <a:t>Microsatellieten</a:t>
          </a:r>
          <a:endParaRPr lang="nl-NL" sz="2400"/>
        </a:p>
      </dgm:t>
    </dgm:pt>
    <dgm:pt modelId="{6FD22969-B4E7-490E-87A6-CA9ECCC9DEE0}" type="parTrans" cxnId="{8EBB7747-3C6F-40D5-9367-04A85323F74C}">
      <dgm:prSet/>
      <dgm:spPr/>
      <dgm:t>
        <a:bodyPr/>
        <a:lstStyle/>
        <a:p>
          <a:pPr algn="ctr"/>
          <a:endParaRPr lang="nl-NL" sz="2400"/>
        </a:p>
      </dgm:t>
    </dgm:pt>
    <dgm:pt modelId="{7C2D828A-463B-4DF6-986D-0B10431C4963}" type="sibTrans" cxnId="{8EBB7747-3C6F-40D5-9367-04A85323F74C}">
      <dgm:prSet/>
      <dgm:spPr/>
      <dgm:t>
        <a:bodyPr/>
        <a:lstStyle/>
        <a:p>
          <a:pPr algn="ctr"/>
          <a:endParaRPr lang="nl-NL" sz="2400"/>
        </a:p>
      </dgm:t>
    </dgm:pt>
    <dgm:pt modelId="{A01F7BA9-5DC7-41D0-9961-87A5ADFCF195}">
      <dgm:prSet custT="1"/>
      <dgm:spPr/>
      <dgm:t>
        <a:bodyPr/>
        <a:lstStyle/>
        <a:p>
          <a:pPr algn="ctr" rtl="0"/>
          <a:r>
            <a:rPr lang="nl-NL" sz="2400" smtClean="0"/>
            <a:t>Aantal herhalingen van korte nucleotidenreeksen</a:t>
          </a:r>
          <a:endParaRPr lang="nl-NL" sz="2400"/>
        </a:p>
      </dgm:t>
    </dgm:pt>
    <dgm:pt modelId="{9CC83015-4420-483C-9FED-D6D898F7D42B}" type="parTrans" cxnId="{A498C21F-137F-487F-9AFA-2E23B3D3E6C9}">
      <dgm:prSet/>
      <dgm:spPr/>
      <dgm:t>
        <a:bodyPr/>
        <a:lstStyle/>
        <a:p>
          <a:pPr algn="ctr"/>
          <a:endParaRPr lang="nl-NL" sz="2400"/>
        </a:p>
      </dgm:t>
    </dgm:pt>
    <dgm:pt modelId="{4B889283-E9AA-4CF6-9CC5-4BD012EA6BE1}" type="sibTrans" cxnId="{A498C21F-137F-487F-9AFA-2E23B3D3E6C9}">
      <dgm:prSet/>
      <dgm:spPr/>
      <dgm:t>
        <a:bodyPr/>
        <a:lstStyle/>
        <a:p>
          <a:pPr algn="ctr"/>
          <a:endParaRPr lang="nl-NL" sz="2400"/>
        </a:p>
      </dgm:t>
    </dgm:pt>
    <dgm:pt modelId="{CD75AA58-4672-4FEF-A434-1F50759E44B3}">
      <dgm:prSet custT="1"/>
      <dgm:spPr/>
      <dgm:t>
        <a:bodyPr/>
        <a:lstStyle/>
        <a:p>
          <a:pPr algn="ctr" rtl="0"/>
          <a:r>
            <a:rPr lang="nl-NL" sz="2400" smtClean="0"/>
            <a:t>STR’s (short tandem repeats) of SSR’s (simple sequence repeats)</a:t>
          </a:r>
          <a:endParaRPr lang="nl-NL" sz="2400"/>
        </a:p>
      </dgm:t>
    </dgm:pt>
    <dgm:pt modelId="{A4E1675F-E8B5-47FC-8ECA-839037B90467}" type="parTrans" cxnId="{CCAE6C01-F9D0-469C-9D11-B5C9E421DE78}">
      <dgm:prSet/>
      <dgm:spPr/>
      <dgm:t>
        <a:bodyPr/>
        <a:lstStyle/>
        <a:p>
          <a:pPr algn="ctr"/>
          <a:endParaRPr lang="nl-NL" sz="2400"/>
        </a:p>
      </dgm:t>
    </dgm:pt>
    <dgm:pt modelId="{34777CAE-E4EE-487A-A216-BEB122697C56}" type="sibTrans" cxnId="{CCAE6C01-F9D0-469C-9D11-B5C9E421DE78}">
      <dgm:prSet/>
      <dgm:spPr/>
      <dgm:t>
        <a:bodyPr/>
        <a:lstStyle/>
        <a:p>
          <a:pPr algn="ctr"/>
          <a:endParaRPr lang="nl-NL" sz="2400"/>
        </a:p>
      </dgm:t>
    </dgm:pt>
    <dgm:pt modelId="{0AE3C28F-1874-432B-B23B-8FC31F2F7A5A}">
      <dgm:prSet custT="1"/>
      <dgm:spPr/>
      <dgm:t>
        <a:bodyPr/>
        <a:lstStyle/>
        <a:p>
          <a:pPr algn="ctr" rtl="0"/>
          <a:r>
            <a:rPr lang="nl-NL" sz="2400" smtClean="0"/>
            <a:t>Aantal herhalingen is erfelijk</a:t>
          </a:r>
          <a:endParaRPr lang="nl-NL" sz="2400"/>
        </a:p>
      </dgm:t>
    </dgm:pt>
    <dgm:pt modelId="{34645E92-BA64-4C2D-8DE2-11240AE2E985}" type="parTrans" cxnId="{6CF5EB3F-F5E9-41B4-81D2-656D485B5CDB}">
      <dgm:prSet/>
      <dgm:spPr/>
      <dgm:t>
        <a:bodyPr/>
        <a:lstStyle/>
        <a:p>
          <a:pPr algn="ctr"/>
          <a:endParaRPr lang="nl-NL" sz="2400"/>
        </a:p>
      </dgm:t>
    </dgm:pt>
    <dgm:pt modelId="{F264BCD4-F2A7-4883-8DE9-070B02E96232}" type="sibTrans" cxnId="{6CF5EB3F-F5E9-41B4-81D2-656D485B5CDB}">
      <dgm:prSet/>
      <dgm:spPr/>
      <dgm:t>
        <a:bodyPr/>
        <a:lstStyle/>
        <a:p>
          <a:pPr algn="ctr"/>
          <a:endParaRPr lang="nl-NL" sz="2400"/>
        </a:p>
      </dgm:t>
    </dgm:pt>
    <dgm:pt modelId="{ABB47D91-744E-4B82-81B6-D900AFB0A532}">
      <dgm:prSet custT="1"/>
      <dgm:spPr/>
      <dgm:t>
        <a:bodyPr/>
        <a:lstStyle/>
        <a:p>
          <a:pPr algn="ctr" rtl="0"/>
          <a:r>
            <a:rPr lang="nl-NL" sz="2400" smtClean="0"/>
            <a:t>Wordt gebruikt bij DNA-profielen (identificatie)</a:t>
          </a:r>
          <a:endParaRPr lang="nl-NL" sz="2400"/>
        </a:p>
      </dgm:t>
    </dgm:pt>
    <dgm:pt modelId="{4B132094-A9D8-46CA-A4C3-B7D3D9A2A0E7}" type="parTrans" cxnId="{0EF8EA59-0E80-4A9E-ABF3-7F8409EFC102}">
      <dgm:prSet/>
      <dgm:spPr/>
      <dgm:t>
        <a:bodyPr/>
        <a:lstStyle/>
        <a:p>
          <a:pPr algn="ctr"/>
          <a:endParaRPr lang="nl-NL" sz="2400"/>
        </a:p>
      </dgm:t>
    </dgm:pt>
    <dgm:pt modelId="{67602B59-F671-4E69-8D3D-933643625D7D}" type="sibTrans" cxnId="{0EF8EA59-0E80-4A9E-ABF3-7F8409EFC102}">
      <dgm:prSet/>
      <dgm:spPr/>
      <dgm:t>
        <a:bodyPr/>
        <a:lstStyle/>
        <a:p>
          <a:pPr algn="ctr"/>
          <a:endParaRPr lang="nl-NL" sz="2400"/>
        </a:p>
      </dgm:t>
    </dgm:pt>
    <dgm:pt modelId="{56FFB162-61F6-4C25-B50A-4E1D35A2B5AE}" type="pres">
      <dgm:prSet presAssocID="{E580056E-D472-4D28-B03A-A618DEDBB2C7}" presName="linear" presStyleCnt="0">
        <dgm:presLayoutVars>
          <dgm:animLvl val="lvl"/>
          <dgm:resizeHandles val="exact"/>
        </dgm:presLayoutVars>
      </dgm:prSet>
      <dgm:spPr/>
    </dgm:pt>
    <dgm:pt modelId="{F0E380CF-F90E-438B-A311-6AE87217CF09}" type="pres">
      <dgm:prSet presAssocID="{1226D51F-563F-4D12-87BE-7B952381A91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A3C8160-F9F3-4175-923F-39F4FE9B89B1}" type="pres">
      <dgm:prSet presAssocID="{7C2D828A-463B-4DF6-986D-0B10431C4963}" presName="spacer" presStyleCnt="0"/>
      <dgm:spPr/>
    </dgm:pt>
    <dgm:pt modelId="{D75750FE-3773-482E-8BDA-4C253AD43BE8}" type="pres">
      <dgm:prSet presAssocID="{A01F7BA9-5DC7-41D0-9961-87A5ADFCF19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E2B0C74-E222-472B-917E-15D24DCA361F}" type="pres">
      <dgm:prSet presAssocID="{4B889283-E9AA-4CF6-9CC5-4BD012EA6BE1}" presName="spacer" presStyleCnt="0"/>
      <dgm:spPr/>
    </dgm:pt>
    <dgm:pt modelId="{1E339CA6-FD31-4B05-A705-1E9A8EEE8E64}" type="pres">
      <dgm:prSet presAssocID="{CD75AA58-4672-4FEF-A434-1F50759E44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AB6E0E6-3D4F-44E7-8258-D5DA77C33858}" type="pres">
      <dgm:prSet presAssocID="{34777CAE-E4EE-487A-A216-BEB122697C56}" presName="spacer" presStyleCnt="0"/>
      <dgm:spPr/>
    </dgm:pt>
    <dgm:pt modelId="{9979F2E8-4717-4589-8544-D07AA1B88F46}" type="pres">
      <dgm:prSet presAssocID="{0AE3C28F-1874-432B-B23B-8FC31F2F7A5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16DF608-09E4-45C4-8A7F-2E81DEF54C96}" type="pres">
      <dgm:prSet presAssocID="{F264BCD4-F2A7-4883-8DE9-070B02E96232}" presName="spacer" presStyleCnt="0"/>
      <dgm:spPr/>
    </dgm:pt>
    <dgm:pt modelId="{B8D8EBDE-65C3-4465-B7C3-DA557E2ACB45}" type="pres">
      <dgm:prSet presAssocID="{ABB47D91-744E-4B82-81B6-D900AFB0A53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EBB7747-3C6F-40D5-9367-04A85323F74C}" srcId="{E580056E-D472-4D28-B03A-A618DEDBB2C7}" destId="{1226D51F-563F-4D12-87BE-7B952381A914}" srcOrd="0" destOrd="0" parTransId="{6FD22969-B4E7-490E-87A6-CA9ECCC9DEE0}" sibTransId="{7C2D828A-463B-4DF6-986D-0B10431C4963}"/>
    <dgm:cxn modelId="{323F0AAE-E007-4701-9B3F-4D95AAEF6CCC}" type="presOf" srcId="{CD75AA58-4672-4FEF-A434-1F50759E44B3}" destId="{1E339CA6-FD31-4B05-A705-1E9A8EEE8E64}" srcOrd="0" destOrd="0" presId="urn:microsoft.com/office/officeart/2005/8/layout/vList2"/>
    <dgm:cxn modelId="{D5D09AF0-4D14-44E3-A23E-1F5E49768E89}" type="presOf" srcId="{0AE3C28F-1874-432B-B23B-8FC31F2F7A5A}" destId="{9979F2E8-4717-4589-8544-D07AA1B88F46}" srcOrd="0" destOrd="0" presId="urn:microsoft.com/office/officeart/2005/8/layout/vList2"/>
    <dgm:cxn modelId="{CCAE6C01-F9D0-469C-9D11-B5C9E421DE78}" srcId="{E580056E-D472-4D28-B03A-A618DEDBB2C7}" destId="{CD75AA58-4672-4FEF-A434-1F50759E44B3}" srcOrd="2" destOrd="0" parTransId="{A4E1675F-E8B5-47FC-8ECA-839037B90467}" sibTransId="{34777CAE-E4EE-487A-A216-BEB122697C56}"/>
    <dgm:cxn modelId="{6CF5EB3F-F5E9-41B4-81D2-656D485B5CDB}" srcId="{E580056E-D472-4D28-B03A-A618DEDBB2C7}" destId="{0AE3C28F-1874-432B-B23B-8FC31F2F7A5A}" srcOrd="3" destOrd="0" parTransId="{34645E92-BA64-4C2D-8DE2-11240AE2E985}" sibTransId="{F264BCD4-F2A7-4883-8DE9-070B02E96232}"/>
    <dgm:cxn modelId="{1AF98F9A-E937-4169-A13D-8BACFD3F423D}" type="presOf" srcId="{A01F7BA9-5DC7-41D0-9961-87A5ADFCF195}" destId="{D75750FE-3773-482E-8BDA-4C253AD43BE8}" srcOrd="0" destOrd="0" presId="urn:microsoft.com/office/officeart/2005/8/layout/vList2"/>
    <dgm:cxn modelId="{A498C21F-137F-487F-9AFA-2E23B3D3E6C9}" srcId="{E580056E-D472-4D28-B03A-A618DEDBB2C7}" destId="{A01F7BA9-5DC7-41D0-9961-87A5ADFCF195}" srcOrd="1" destOrd="0" parTransId="{9CC83015-4420-483C-9FED-D6D898F7D42B}" sibTransId="{4B889283-E9AA-4CF6-9CC5-4BD012EA6BE1}"/>
    <dgm:cxn modelId="{13F6C1D7-F71A-4F22-86B9-27920A2185B4}" type="presOf" srcId="{1226D51F-563F-4D12-87BE-7B952381A914}" destId="{F0E380CF-F90E-438B-A311-6AE87217CF09}" srcOrd="0" destOrd="0" presId="urn:microsoft.com/office/officeart/2005/8/layout/vList2"/>
    <dgm:cxn modelId="{0EF8EA59-0E80-4A9E-ABF3-7F8409EFC102}" srcId="{E580056E-D472-4D28-B03A-A618DEDBB2C7}" destId="{ABB47D91-744E-4B82-81B6-D900AFB0A532}" srcOrd="4" destOrd="0" parTransId="{4B132094-A9D8-46CA-A4C3-B7D3D9A2A0E7}" sibTransId="{67602B59-F671-4E69-8D3D-933643625D7D}"/>
    <dgm:cxn modelId="{7DD58CFB-B6AB-47AD-800F-8EDA90DAEAF2}" type="presOf" srcId="{ABB47D91-744E-4B82-81B6-D900AFB0A532}" destId="{B8D8EBDE-65C3-4465-B7C3-DA557E2ACB45}" srcOrd="0" destOrd="0" presId="urn:microsoft.com/office/officeart/2005/8/layout/vList2"/>
    <dgm:cxn modelId="{3FA2D265-B35B-4787-B598-CB2F6F375BF0}" type="presOf" srcId="{E580056E-D472-4D28-B03A-A618DEDBB2C7}" destId="{56FFB162-61F6-4C25-B50A-4E1D35A2B5AE}" srcOrd="0" destOrd="0" presId="urn:microsoft.com/office/officeart/2005/8/layout/vList2"/>
    <dgm:cxn modelId="{C1811DA3-0C00-4F7E-A4A8-CF757648BE64}" type="presParOf" srcId="{56FFB162-61F6-4C25-B50A-4E1D35A2B5AE}" destId="{F0E380CF-F90E-438B-A311-6AE87217CF09}" srcOrd="0" destOrd="0" presId="urn:microsoft.com/office/officeart/2005/8/layout/vList2"/>
    <dgm:cxn modelId="{D7E9F665-577B-4581-BB96-46751B8449B8}" type="presParOf" srcId="{56FFB162-61F6-4C25-B50A-4E1D35A2B5AE}" destId="{8A3C8160-F9F3-4175-923F-39F4FE9B89B1}" srcOrd="1" destOrd="0" presId="urn:microsoft.com/office/officeart/2005/8/layout/vList2"/>
    <dgm:cxn modelId="{6F47063F-333A-4BAC-BF91-3B79EEB620AC}" type="presParOf" srcId="{56FFB162-61F6-4C25-B50A-4E1D35A2B5AE}" destId="{D75750FE-3773-482E-8BDA-4C253AD43BE8}" srcOrd="2" destOrd="0" presId="urn:microsoft.com/office/officeart/2005/8/layout/vList2"/>
    <dgm:cxn modelId="{D0D1DFA5-AC8A-4F8D-BC6F-AABB59408DCD}" type="presParOf" srcId="{56FFB162-61F6-4C25-B50A-4E1D35A2B5AE}" destId="{BE2B0C74-E222-472B-917E-15D24DCA361F}" srcOrd="3" destOrd="0" presId="urn:microsoft.com/office/officeart/2005/8/layout/vList2"/>
    <dgm:cxn modelId="{17751592-001F-47F7-9319-9438F391EC18}" type="presParOf" srcId="{56FFB162-61F6-4C25-B50A-4E1D35A2B5AE}" destId="{1E339CA6-FD31-4B05-A705-1E9A8EEE8E64}" srcOrd="4" destOrd="0" presId="urn:microsoft.com/office/officeart/2005/8/layout/vList2"/>
    <dgm:cxn modelId="{FA092316-C1DA-4F3C-8060-E9545BDD8A92}" type="presParOf" srcId="{56FFB162-61F6-4C25-B50A-4E1D35A2B5AE}" destId="{AAB6E0E6-3D4F-44E7-8258-D5DA77C33858}" srcOrd="5" destOrd="0" presId="urn:microsoft.com/office/officeart/2005/8/layout/vList2"/>
    <dgm:cxn modelId="{FC92AABD-D02A-4FDF-9BCA-D2D65EB0D9CE}" type="presParOf" srcId="{56FFB162-61F6-4C25-B50A-4E1D35A2B5AE}" destId="{9979F2E8-4717-4589-8544-D07AA1B88F46}" srcOrd="6" destOrd="0" presId="urn:microsoft.com/office/officeart/2005/8/layout/vList2"/>
    <dgm:cxn modelId="{0F7A4DA3-8D76-4D5C-B631-60E377D20CA8}" type="presParOf" srcId="{56FFB162-61F6-4C25-B50A-4E1D35A2B5AE}" destId="{F16DF608-09E4-45C4-8A7F-2E81DEF54C96}" srcOrd="7" destOrd="0" presId="urn:microsoft.com/office/officeart/2005/8/layout/vList2"/>
    <dgm:cxn modelId="{6D0252DB-D698-46DE-B241-6C649798EB5C}" type="presParOf" srcId="{56FFB162-61F6-4C25-B50A-4E1D35A2B5AE}" destId="{B8D8EBDE-65C3-4465-B7C3-DA557E2ACB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FEB6BB-D687-41B1-AEC4-89D235521D2F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1B90FE54-D90E-4CD9-8277-F07284D719B2}">
      <dgm:prSet custT="1"/>
      <dgm:spPr/>
      <dgm:t>
        <a:bodyPr/>
        <a:lstStyle/>
        <a:p>
          <a:pPr algn="ctr" rtl="0"/>
          <a:r>
            <a:rPr lang="nl-NL" sz="2400" dirty="0" smtClean="0"/>
            <a:t>SNP = single nucleotide </a:t>
          </a:r>
          <a:r>
            <a:rPr lang="nl-NL" sz="2400" dirty="0" err="1" smtClean="0"/>
            <a:t>polymorphism</a:t>
          </a:r>
          <a:endParaRPr lang="nl-NL" sz="2400" dirty="0"/>
        </a:p>
      </dgm:t>
    </dgm:pt>
    <dgm:pt modelId="{F7469DC2-42BE-4AA7-875D-6F83985FDC15}" type="parTrans" cxnId="{9F7394A5-8FF8-4940-9B38-48E4E7E5813B}">
      <dgm:prSet/>
      <dgm:spPr/>
      <dgm:t>
        <a:bodyPr/>
        <a:lstStyle/>
        <a:p>
          <a:pPr algn="ctr"/>
          <a:endParaRPr lang="nl-NL"/>
        </a:p>
      </dgm:t>
    </dgm:pt>
    <dgm:pt modelId="{FA65D2D4-40F7-4B68-B900-2B7FF5E2F99E}" type="sibTrans" cxnId="{9F7394A5-8FF8-4940-9B38-48E4E7E5813B}">
      <dgm:prSet/>
      <dgm:spPr/>
      <dgm:t>
        <a:bodyPr/>
        <a:lstStyle/>
        <a:p>
          <a:pPr algn="ctr"/>
          <a:endParaRPr lang="nl-NL"/>
        </a:p>
      </dgm:t>
    </dgm:pt>
    <dgm:pt modelId="{F8438E19-9200-40FB-A838-E573271755BE}" type="pres">
      <dgm:prSet presAssocID="{80FEB6BB-D687-41B1-AEC4-89D235521D2F}" presName="linear" presStyleCnt="0">
        <dgm:presLayoutVars>
          <dgm:animLvl val="lvl"/>
          <dgm:resizeHandles val="exact"/>
        </dgm:presLayoutVars>
      </dgm:prSet>
      <dgm:spPr/>
    </dgm:pt>
    <dgm:pt modelId="{2E5C2419-05E8-4137-A8DA-E3318618E6F4}" type="pres">
      <dgm:prSet presAssocID="{1B90FE54-D90E-4CD9-8277-F07284D719B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D89F32F-187B-4987-B069-2DB7195F1068}" type="presOf" srcId="{80FEB6BB-D687-41B1-AEC4-89D235521D2F}" destId="{F8438E19-9200-40FB-A838-E573271755BE}" srcOrd="0" destOrd="0" presId="urn:microsoft.com/office/officeart/2005/8/layout/vList2"/>
    <dgm:cxn modelId="{E1BE8626-3352-44A9-B451-03B2CBB4434A}" type="presOf" srcId="{1B90FE54-D90E-4CD9-8277-F07284D719B2}" destId="{2E5C2419-05E8-4137-A8DA-E3318618E6F4}" srcOrd="0" destOrd="0" presId="urn:microsoft.com/office/officeart/2005/8/layout/vList2"/>
    <dgm:cxn modelId="{9F7394A5-8FF8-4940-9B38-48E4E7E5813B}" srcId="{80FEB6BB-D687-41B1-AEC4-89D235521D2F}" destId="{1B90FE54-D90E-4CD9-8277-F07284D719B2}" srcOrd="0" destOrd="0" parTransId="{F7469DC2-42BE-4AA7-875D-6F83985FDC15}" sibTransId="{FA65D2D4-40F7-4B68-B900-2B7FF5E2F99E}"/>
    <dgm:cxn modelId="{9F3063C5-5823-45D0-BDFD-78F9AFDC665C}" type="presParOf" srcId="{F8438E19-9200-40FB-A838-E573271755BE}" destId="{2E5C2419-05E8-4137-A8DA-E3318618E6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201A68-1B19-439A-BE8E-A3C8570FF17B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994780A3-C1E4-4B80-87FA-F8C3AEB56492}">
      <dgm:prSet/>
      <dgm:spPr/>
      <dgm:t>
        <a:bodyPr/>
        <a:lstStyle/>
        <a:p>
          <a:pPr rtl="0"/>
          <a:r>
            <a:rPr lang="nl-NL" smtClean="0"/>
            <a:t>Genetisch onderzoek: SNP en haplotypes</a:t>
          </a:r>
          <a:endParaRPr lang="nl-NL"/>
        </a:p>
      </dgm:t>
    </dgm:pt>
    <dgm:pt modelId="{540DFB0C-A9D6-4AFE-9E92-AEBC0FC77D63}" type="parTrans" cxnId="{57F3E015-1719-4F67-A3C1-1083E75393DA}">
      <dgm:prSet/>
      <dgm:spPr/>
      <dgm:t>
        <a:bodyPr/>
        <a:lstStyle/>
        <a:p>
          <a:endParaRPr lang="nl-NL"/>
        </a:p>
      </dgm:t>
    </dgm:pt>
    <dgm:pt modelId="{F167DE6A-B896-4C87-95B5-07FA5F720DF4}" type="sibTrans" cxnId="{57F3E015-1719-4F67-A3C1-1083E75393DA}">
      <dgm:prSet/>
      <dgm:spPr/>
      <dgm:t>
        <a:bodyPr/>
        <a:lstStyle/>
        <a:p>
          <a:endParaRPr lang="nl-NL"/>
        </a:p>
      </dgm:t>
    </dgm:pt>
    <dgm:pt modelId="{CDCF96C0-448E-4C5D-BDD5-494E4A5290A7}" type="pres">
      <dgm:prSet presAssocID="{50201A68-1B19-439A-BE8E-A3C8570FF17B}" presName="linear" presStyleCnt="0">
        <dgm:presLayoutVars>
          <dgm:animLvl val="lvl"/>
          <dgm:resizeHandles val="exact"/>
        </dgm:presLayoutVars>
      </dgm:prSet>
      <dgm:spPr/>
    </dgm:pt>
    <dgm:pt modelId="{D1313E27-2327-4BA4-AA3A-1413E4609B89}" type="pres">
      <dgm:prSet presAssocID="{994780A3-C1E4-4B80-87FA-F8C3AEB564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6A73707-912F-4553-8E89-D577CBA10453}" type="presOf" srcId="{50201A68-1B19-439A-BE8E-A3C8570FF17B}" destId="{CDCF96C0-448E-4C5D-BDD5-494E4A5290A7}" srcOrd="0" destOrd="0" presId="urn:microsoft.com/office/officeart/2005/8/layout/vList2"/>
    <dgm:cxn modelId="{57F3E015-1719-4F67-A3C1-1083E75393DA}" srcId="{50201A68-1B19-439A-BE8E-A3C8570FF17B}" destId="{994780A3-C1E4-4B80-87FA-F8C3AEB56492}" srcOrd="0" destOrd="0" parTransId="{540DFB0C-A9D6-4AFE-9E92-AEBC0FC77D63}" sibTransId="{F167DE6A-B896-4C87-95B5-07FA5F720DF4}"/>
    <dgm:cxn modelId="{E5FB54EA-CA95-4CBE-9495-3571104A508E}" type="presOf" srcId="{994780A3-C1E4-4B80-87FA-F8C3AEB56492}" destId="{D1313E27-2327-4BA4-AA3A-1413E4609B89}" srcOrd="0" destOrd="0" presId="urn:microsoft.com/office/officeart/2005/8/layout/vList2"/>
    <dgm:cxn modelId="{9E0B15C5-2546-4578-BE88-ABFC297CB817}" type="presParOf" srcId="{CDCF96C0-448E-4C5D-BDD5-494E4A5290A7}" destId="{D1313E27-2327-4BA4-AA3A-1413E4609B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BFD40C1-B4CD-4E6E-BCBA-C26BB0D8ED76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C52134A4-21ED-495D-93C9-95DD6A86F240}">
      <dgm:prSet/>
      <dgm:spPr/>
      <dgm:t>
        <a:bodyPr/>
        <a:lstStyle/>
        <a:p>
          <a:pPr algn="ctr" rtl="0"/>
          <a:r>
            <a:rPr lang="nl-NL" smtClean="0"/>
            <a:t>SNP = single nucleotide polymorphism</a:t>
          </a:r>
          <a:endParaRPr lang="nl-NL"/>
        </a:p>
      </dgm:t>
    </dgm:pt>
    <dgm:pt modelId="{A1994D9C-C9A2-42B9-999A-08BA583EFF28}" type="parTrans" cxnId="{189A142D-076D-4C1D-A90C-36E411263C79}">
      <dgm:prSet/>
      <dgm:spPr/>
      <dgm:t>
        <a:bodyPr/>
        <a:lstStyle/>
        <a:p>
          <a:pPr algn="ctr"/>
          <a:endParaRPr lang="nl-NL"/>
        </a:p>
      </dgm:t>
    </dgm:pt>
    <dgm:pt modelId="{B76B49CA-48A3-47EE-9580-F1D5198BE8DD}" type="sibTrans" cxnId="{189A142D-076D-4C1D-A90C-36E411263C79}">
      <dgm:prSet/>
      <dgm:spPr/>
      <dgm:t>
        <a:bodyPr/>
        <a:lstStyle/>
        <a:p>
          <a:pPr algn="ctr"/>
          <a:endParaRPr lang="nl-NL"/>
        </a:p>
      </dgm:t>
    </dgm:pt>
    <dgm:pt modelId="{D0BEBE91-5E28-42FB-A0BB-751F3083D4E2}">
      <dgm:prSet/>
      <dgm:spPr/>
      <dgm:t>
        <a:bodyPr/>
        <a:lstStyle/>
        <a:p>
          <a:pPr algn="ctr" rtl="0"/>
          <a:r>
            <a:rPr lang="nl-NL" smtClean="0"/>
            <a:t>Puntmutatie </a:t>
          </a:r>
          <a:r>
            <a:rPr lang="nl-NL" smtClean="0">
              <a:sym typeface="Wingdings"/>
            </a:rPr>
            <a:t></a:t>
          </a:r>
          <a:r>
            <a:rPr lang="nl-NL" smtClean="0"/>
            <a:t> gewijzigd basenpaar (T ipv C)</a:t>
          </a:r>
          <a:endParaRPr lang="nl-NL"/>
        </a:p>
      </dgm:t>
    </dgm:pt>
    <dgm:pt modelId="{8E4EB092-534A-4950-86FD-A834B71468A5}" type="parTrans" cxnId="{C939B110-05F5-4542-B567-26AD193FAD6A}">
      <dgm:prSet/>
      <dgm:spPr/>
      <dgm:t>
        <a:bodyPr/>
        <a:lstStyle/>
        <a:p>
          <a:pPr algn="ctr"/>
          <a:endParaRPr lang="nl-NL"/>
        </a:p>
      </dgm:t>
    </dgm:pt>
    <dgm:pt modelId="{BBDDFA61-7960-4956-BAB7-02B620915023}" type="sibTrans" cxnId="{C939B110-05F5-4542-B567-26AD193FAD6A}">
      <dgm:prSet/>
      <dgm:spPr/>
      <dgm:t>
        <a:bodyPr/>
        <a:lstStyle/>
        <a:p>
          <a:pPr algn="ctr"/>
          <a:endParaRPr lang="nl-NL"/>
        </a:p>
      </dgm:t>
    </dgm:pt>
    <dgm:pt modelId="{9F72432B-1C35-4AE6-A806-3A466B8427CF}">
      <dgm:prSet/>
      <dgm:spPr/>
      <dgm:t>
        <a:bodyPr/>
        <a:lstStyle/>
        <a:p>
          <a:pPr algn="ctr" rtl="0"/>
          <a:r>
            <a:rPr lang="nl-NL" smtClean="0"/>
            <a:t>Haplotype: combinatie van STR – SNP – bepaalde genen</a:t>
          </a:r>
          <a:endParaRPr lang="nl-NL"/>
        </a:p>
      </dgm:t>
    </dgm:pt>
    <dgm:pt modelId="{DD829342-8BC2-4C05-9877-563A4C3938D9}" type="parTrans" cxnId="{F8D02C96-1156-4369-AB00-6F3043153EAB}">
      <dgm:prSet/>
      <dgm:spPr/>
      <dgm:t>
        <a:bodyPr/>
        <a:lstStyle/>
        <a:p>
          <a:pPr algn="ctr"/>
          <a:endParaRPr lang="nl-NL"/>
        </a:p>
      </dgm:t>
    </dgm:pt>
    <dgm:pt modelId="{7D4C7C03-F2F1-4ACE-BB06-815B1CCB2D51}" type="sibTrans" cxnId="{F8D02C96-1156-4369-AB00-6F3043153EAB}">
      <dgm:prSet/>
      <dgm:spPr/>
      <dgm:t>
        <a:bodyPr/>
        <a:lstStyle/>
        <a:p>
          <a:pPr algn="ctr"/>
          <a:endParaRPr lang="nl-NL"/>
        </a:p>
      </dgm:t>
    </dgm:pt>
    <dgm:pt modelId="{B9FAAD9B-A6CF-4D0E-9D5C-E31867C340DE}">
      <dgm:prSet/>
      <dgm:spPr/>
      <dgm:t>
        <a:bodyPr/>
        <a:lstStyle/>
        <a:p>
          <a:pPr algn="ctr" rtl="0"/>
          <a:r>
            <a:rPr lang="nl-NL" dirty="0" smtClean="0"/>
            <a:t>Haplogroep: verwante </a:t>
          </a:r>
          <a:r>
            <a:rPr lang="nl-NL" dirty="0" err="1" smtClean="0"/>
            <a:t>haplotypen</a:t>
          </a:r>
          <a:r>
            <a:rPr lang="nl-NL" dirty="0" smtClean="0"/>
            <a:t> (één voorouder)</a:t>
          </a:r>
          <a:endParaRPr lang="nl-NL" dirty="0"/>
        </a:p>
      </dgm:t>
    </dgm:pt>
    <dgm:pt modelId="{A3CF334B-37B4-45DA-A7DB-E544CA27F733}" type="parTrans" cxnId="{7DD95EF5-92BF-44CF-88DC-009628252ED8}">
      <dgm:prSet/>
      <dgm:spPr/>
      <dgm:t>
        <a:bodyPr/>
        <a:lstStyle/>
        <a:p>
          <a:pPr algn="ctr"/>
          <a:endParaRPr lang="nl-NL"/>
        </a:p>
      </dgm:t>
    </dgm:pt>
    <dgm:pt modelId="{7B84D6FD-8CD7-4C72-BD68-572D42487E63}" type="sibTrans" cxnId="{7DD95EF5-92BF-44CF-88DC-009628252ED8}">
      <dgm:prSet/>
      <dgm:spPr/>
      <dgm:t>
        <a:bodyPr/>
        <a:lstStyle/>
        <a:p>
          <a:pPr algn="ctr"/>
          <a:endParaRPr lang="nl-NL"/>
        </a:p>
      </dgm:t>
    </dgm:pt>
    <dgm:pt modelId="{AB90048F-4565-483E-89CD-291108916661}" type="pres">
      <dgm:prSet presAssocID="{ABFD40C1-B4CD-4E6E-BCBA-C26BB0D8ED76}" presName="linear" presStyleCnt="0">
        <dgm:presLayoutVars>
          <dgm:animLvl val="lvl"/>
          <dgm:resizeHandles val="exact"/>
        </dgm:presLayoutVars>
      </dgm:prSet>
      <dgm:spPr/>
    </dgm:pt>
    <dgm:pt modelId="{A59771BD-6D92-4422-8FD0-B97E25BD995D}" type="pres">
      <dgm:prSet presAssocID="{C52134A4-21ED-495D-93C9-95DD6A86F2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8A71F2-7906-4F24-A915-CB801910E7ED}" type="pres">
      <dgm:prSet presAssocID="{B76B49CA-48A3-47EE-9580-F1D5198BE8DD}" presName="spacer" presStyleCnt="0"/>
      <dgm:spPr/>
    </dgm:pt>
    <dgm:pt modelId="{F7851E81-C5B1-4754-81EB-1077678D53F2}" type="pres">
      <dgm:prSet presAssocID="{D0BEBE91-5E28-42FB-A0BB-751F3083D4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A32B705-066D-4EC5-B31D-51FABEE35D47}" type="pres">
      <dgm:prSet presAssocID="{BBDDFA61-7960-4956-BAB7-02B620915023}" presName="spacer" presStyleCnt="0"/>
      <dgm:spPr/>
    </dgm:pt>
    <dgm:pt modelId="{6F177CB5-616A-413B-87CC-041B4B29016B}" type="pres">
      <dgm:prSet presAssocID="{9F72432B-1C35-4AE6-A806-3A466B8427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0FCFBC8-6B3A-4DB5-8B65-9E0FF8622114}" type="pres">
      <dgm:prSet presAssocID="{7D4C7C03-F2F1-4ACE-BB06-815B1CCB2D51}" presName="spacer" presStyleCnt="0"/>
      <dgm:spPr/>
    </dgm:pt>
    <dgm:pt modelId="{8D33AA89-8518-4D2A-91B2-0966A8770193}" type="pres">
      <dgm:prSet presAssocID="{B9FAAD9B-A6CF-4D0E-9D5C-E31867C340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939B110-05F5-4542-B567-26AD193FAD6A}" srcId="{ABFD40C1-B4CD-4E6E-BCBA-C26BB0D8ED76}" destId="{D0BEBE91-5E28-42FB-A0BB-751F3083D4E2}" srcOrd="1" destOrd="0" parTransId="{8E4EB092-534A-4950-86FD-A834B71468A5}" sibTransId="{BBDDFA61-7960-4956-BAB7-02B620915023}"/>
    <dgm:cxn modelId="{5A24E912-CDFE-45D8-BCE8-9085C1BD3B07}" type="presOf" srcId="{ABFD40C1-B4CD-4E6E-BCBA-C26BB0D8ED76}" destId="{AB90048F-4565-483E-89CD-291108916661}" srcOrd="0" destOrd="0" presId="urn:microsoft.com/office/officeart/2005/8/layout/vList2"/>
    <dgm:cxn modelId="{7DD95EF5-92BF-44CF-88DC-009628252ED8}" srcId="{ABFD40C1-B4CD-4E6E-BCBA-C26BB0D8ED76}" destId="{B9FAAD9B-A6CF-4D0E-9D5C-E31867C340DE}" srcOrd="3" destOrd="0" parTransId="{A3CF334B-37B4-45DA-A7DB-E544CA27F733}" sibTransId="{7B84D6FD-8CD7-4C72-BD68-572D42487E63}"/>
    <dgm:cxn modelId="{9C0B4642-C097-41F7-9979-4C9CE7B82741}" type="presOf" srcId="{C52134A4-21ED-495D-93C9-95DD6A86F240}" destId="{A59771BD-6D92-4422-8FD0-B97E25BD995D}" srcOrd="0" destOrd="0" presId="urn:microsoft.com/office/officeart/2005/8/layout/vList2"/>
    <dgm:cxn modelId="{D448C3E7-1017-4BC7-8D5E-0C5190E9E2CE}" type="presOf" srcId="{D0BEBE91-5E28-42FB-A0BB-751F3083D4E2}" destId="{F7851E81-C5B1-4754-81EB-1077678D53F2}" srcOrd="0" destOrd="0" presId="urn:microsoft.com/office/officeart/2005/8/layout/vList2"/>
    <dgm:cxn modelId="{401D954B-713D-4EC0-8DD1-D2E862AAC739}" type="presOf" srcId="{B9FAAD9B-A6CF-4D0E-9D5C-E31867C340DE}" destId="{8D33AA89-8518-4D2A-91B2-0966A8770193}" srcOrd="0" destOrd="0" presId="urn:microsoft.com/office/officeart/2005/8/layout/vList2"/>
    <dgm:cxn modelId="{F8D02C96-1156-4369-AB00-6F3043153EAB}" srcId="{ABFD40C1-B4CD-4E6E-BCBA-C26BB0D8ED76}" destId="{9F72432B-1C35-4AE6-A806-3A466B8427CF}" srcOrd="2" destOrd="0" parTransId="{DD829342-8BC2-4C05-9877-563A4C3938D9}" sibTransId="{7D4C7C03-F2F1-4ACE-BB06-815B1CCB2D51}"/>
    <dgm:cxn modelId="{EBA15441-AD66-4739-AF2D-E9C21387B98A}" type="presOf" srcId="{9F72432B-1C35-4AE6-A806-3A466B8427CF}" destId="{6F177CB5-616A-413B-87CC-041B4B29016B}" srcOrd="0" destOrd="0" presId="urn:microsoft.com/office/officeart/2005/8/layout/vList2"/>
    <dgm:cxn modelId="{189A142D-076D-4C1D-A90C-36E411263C79}" srcId="{ABFD40C1-B4CD-4E6E-BCBA-C26BB0D8ED76}" destId="{C52134A4-21ED-495D-93C9-95DD6A86F240}" srcOrd="0" destOrd="0" parTransId="{A1994D9C-C9A2-42B9-999A-08BA583EFF28}" sibTransId="{B76B49CA-48A3-47EE-9580-F1D5198BE8DD}"/>
    <dgm:cxn modelId="{4E40E3E2-15D9-4500-93CD-2C661FBDF0AB}" type="presParOf" srcId="{AB90048F-4565-483E-89CD-291108916661}" destId="{A59771BD-6D92-4422-8FD0-B97E25BD995D}" srcOrd="0" destOrd="0" presId="urn:microsoft.com/office/officeart/2005/8/layout/vList2"/>
    <dgm:cxn modelId="{BF6FA9AD-9030-4D94-A21C-0CEE72A31478}" type="presParOf" srcId="{AB90048F-4565-483E-89CD-291108916661}" destId="{FD8A71F2-7906-4F24-A915-CB801910E7ED}" srcOrd="1" destOrd="0" presId="urn:microsoft.com/office/officeart/2005/8/layout/vList2"/>
    <dgm:cxn modelId="{6F657D0D-8E15-496C-A4AC-4475C4E4659E}" type="presParOf" srcId="{AB90048F-4565-483E-89CD-291108916661}" destId="{F7851E81-C5B1-4754-81EB-1077678D53F2}" srcOrd="2" destOrd="0" presId="urn:microsoft.com/office/officeart/2005/8/layout/vList2"/>
    <dgm:cxn modelId="{4CE27F3A-9EEC-4D94-928F-9F182D279251}" type="presParOf" srcId="{AB90048F-4565-483E-89CD-291108916661}" destId="{DA32B705-066D-4EC5-B31D-51FABEE35D47}" srcOrd="3" destOrd="0" presId="urn:microsoft.com/office/officeart/2005/8/layout/vList2"/>
    <dgm:cxn modelId="{A2956FCD-7EF0-4135-BF3C-58C4589FDFE6}" type="presParOf" srcId="{AB90048F-4565-483E-89CD-291108916661}" destId="{6F177CB5-616A-413B-87CC-041B4B29016B}" srcOrd="4" destOrd="0" presId="urn:microsoft.com/office/officeart/2005/8/layout/vList2"/>
    <dgm:cxn modelId="{DE2AC0EE-EE78-48E4-9CF7-ED0DF18E8907}" type="presParOf" srcId="{AB90048F-4565-483E-89CD-291108916661}" destId="{40FCFBC8-6B3A-4DB5-8B65-9E0FF8622114}" srcOrd="5" destOrd="0" presId="urn:microsoft.com/office/officeart/2005/8/layout/vList2"/>
    <dgm:cxn modelId="{421A9E5C-0CA9-433A-9676-E4E752BBF059}" type="presParOf" srcId="{AB90048F-4565-483E-89CD-291108916661}" destId="{8D33AA89-8518-4D2A-91B2-0966A87701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05C1DF1-4372-4E13-BEE6-14C11F79ECC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D4BBF2-9C3F-4A25-81AE-D859533387A2}">
      <dgm:prSet custT="1"/>
      <dgm:spPr/>
      <dgm:t>
        <a:bodyPr/>
        <a:lstStyle/>
        <a:p>
          <a:pPr algn="ctr" rtl="0"/>
          <a:r>
            <a:rPr lang="nl-NL" sz="2000" dirty="0" smtClean="0"/>
            <a:t>Haplogroep mitochondriaal DNA</a:t>
          </a:r>
          <a:endParaRPr lang="nl-NL" sz="2000" dirty="0"/>
        </a:p>
      </dgm:t>
    </dgm:pt>
    <dgm:pt modelId="{BADEB398-E8C4-44C6-BD7E-31DA3F9A4F12}" type="parTrans" cxnId="{28740406-CBDE-4EEE-92BC-10507906EA56}">
      <dgm:prSet/>
      <dgm:spPr/>
      <dgm:t>
        <a:bodyPr/>
        <a:lstStyle/>
        <a:p>
          <a:endParaRPr lang="nl-NL" sz="2000"/>
        </a:p>
      </dgm:t>
    </dgm:pt>
    <dgm:pt modelId="{39FDA541-E0FF-4D85-A7AA-F3D189C1CAA6}" type="sibTrans" cxnId="{28740406-CBDE-4EEE-92BC-10507906EA56}">
      <dgm:prSet/>
      <dgm:spPr/>
      <dgm:t>
        <a:bodyPr/>
        <a:lstStyle/>
        <a:p>
          <a:endParaRPr lang="nl-NL" sz="2000"/>
        </a:p>
      </dgm:t>
    </dgm:pt>
    <dgm:pt modelId="{656657ED-6521-4E4D-B18B-11C0713C21B9}" type="pres">
      <dgm:prSet presAssocID="{405C1DF1-4372-4E13-BEE6-14C11F79ECC6}" presName="linear" presStyleCnt="0">
        <dgm:presLayoutVars>
          <dgm:animLvl val="lvl"/>
          <dgm:resizeHandles val="exact"/>
        </dgm:presLayoutVars>
      </dgm:prSet>
      <dgm:spPr/>
    </dgm:pt>
    <dgm:pt modelId="{762B387F-0679-4196-B930-36555926B4BB}" type="pres">
      <dgm:prSet presAssocID="{22D4BBF2-9C3F-4A25-81AE-D859533387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8740406-CBDE-4EEE-92BC-10507906EA56}" srcId="{405C1DF1-4372-4E13-BEE6-14C11F79ECC6}" destId="{22D4BBF2-9C3F-4A25-81AE-D859533387A2}" srcOrd="0" destOrd="0" parTransId="{BADEB398-E8C4-44C6-BD7E-31DA3F9A4F12}" sibTransId="{39FDA541-E0FF-4D85-A7AA-F3D189C1CAA6}"/>
    <dgm:cxn modelId="{6CE8D124-138E-41F8-A21F-D19A66878DE9}" type="presOf" srcId="{405C1DF1-4372-4E13-BEE6-14C11F79ECC6}" destId="{656657ED-6521-4E4D-B18B-11C0713C21B9}" srcOrd="0" destOrd="0" presId="urn:microsoft.com/office/officeart/2005/8/layout/vList2"/>
    <dgm:cxn modelId="{E085D4F9-19BC-480C-8D17-72AFA37060F3}" type="presOf" srcId="{22D4BBF2-9C3F-4A25-81AE-D859533387A2}" destId="{762B387F-0679-4196-B930-36555926B4BB}" srcOrd="0" destOrd="0" presId="urn:microsoft.com/office/officeart/2005/8/layout/vList2"/>
    <dgm:cxn modelId="{C46F3ED1-08B2-493F-9AAC-43752AA4FF56}" type="presParOf" srcId="{656657ED-6521-4E4D-B18B-11C0713C21B9}" destId="{762B387F-0679-4196-B930-36555926B4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6746B8-D5FF-4292-86D6-B2A1952E2C3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273665E-9953-4E32-AEF8-E310DACE0297}">
      <dgm:prSet custT="1"/>
      <dgm:spPr/>
      <dgm:t>
        <a:bodyPr/>
        <a:lstStyle/>
        <a:p>
          <a:pPr algn="ctr" rtl="0"/>
          <a:r>
            <a:rPr lang="nl-NL" sz="2000" dirty="0" smtClean="0"/>
            <a:t>Haplogroep</a:t>
          </a:r>
          <a:r>
            <a:rPr lang="nl-NL" sz="2400" dirty="0" smtClean="0"/>
            <a:t> </a:t>
          </a:r>
          <a:r>
            <a:rPr lang="nl-NL" sz="2000" dirty="0" smtClean="0"/>
            <a:t>Y-chromosoom</a:t>
          </a:r>
          <a:endParaRPr lang="nl-NL" sz="2000" dirty="0"/>
        </a:p>
      </dgm:t>
    </dgm:pt>
    <dgm:pt modelId="{03BEDCE5-5D63-4DB1-91D2-7A725E901EF3}" type="parTrans" cxnId="{7F87A1E3-3C42-4DB8-989E-B662B4E03AE3}">
      <dgm:prSet/>
      <dgm:spPr/>
      <dgm:t>
        <a:bodyPr/>
        <a:lstStyle/>
        <a:p>
          <a:endParaRPr lang="nl-NL"/>
        </a:p>
      </dgm:t>
    </dgm:pt>
    <dgm:pt modelId="{16820E61-9C28-4B02-9BCB-03537B3D9702}" type="sibTrans" cxnId="{7F87A1E3-3C42-4DB8-989E-B662B4E03AE3}">
      <dgm:prSet/>
      <dgm:spPr/>
      <dgm:t>
        <a:bodyPr/>
        <a:lstStyle/>
        <a:p>
          <a:endParaRPr lang="nl-NL"/>
        </a:p>
      </dgm:t>
    </dgm:pt>
    <dgm:pt modelId="{513A110B-7919-4618-8CA1-B0C663DCC92E}" type="pres">
      <dgm:prSet presAssocID="{9F6746B8-D5FF-4292-86D6-B2A1952E2C32}" presName="linear" presStyleCnt="0">
        <dgm:presLayoutVars>
          <dgm:animLvl val="lvl"/>
          <dgm:resizeHandles val="exact"/>
        </dgm:presLayoutVars>
      </dgm:prSet>
      <dgm:spPr/>
    </dgm:pt>
    <dgm:pt modelId="{0AC3E1A7-6349-437F-B4A0-A9679F83A197}" type="pres">
      <dgm:prSet presAssocID="{9273665E-9953-4E32-AEF8-E310DACE0297}" presName="parentText" presStyleLbl="node1" presStyleIdx="0" presStyleCnt="1" custScaleY="314995" custLinFactNeighborX="5222" custLinFactNeighborY="14425">
        <dgm:presLayoutVars>
          <dgm:chMax val="0"/>
          <dgm:bulletEnabled val="1"/>
        </dgm:presLayoutVars>
      </dgm:prSet>
      <dgm:spPr/>
    </dgm:pt>
  </dgm:ptLst>
  <dgm:cxnLst>
    <dgm:cxn modelId="{7F87A1E3-3C42-4DB8-989E-B662B4E03AE3}" srcId="{9F6746B8-D5FF-4292-86D6-B2A1952E2C32}" destId="{9273665E-9953-4E32-AEF8-E310DACE0297}" srcOrd="0" destOrd="0" parTransId="{03BEDCE5-5D63-4DB1-91D2-7A725E901EF3}" sibTransId="{16820E61-9C28-4B02-9BCB-03537B3D9702}"/>
    <dgm:cxn modelId="{E953D17E-38C4-4A1A-9D21-C0884DB3B220}" type="presOf" srcId="{9F6746B8-D5FF-4292-86D6-B2A1952E2C32}" destId="{513A110B-7919-4618-8CA1-B0C663DCC92E}" srcOrd="0" destOrd="0" presId="urn:microsoft.com/office/officeart/2005/8/layout/vList2"/>
    <dgm:cxn modelId="{9FE9A39D-674F-4D62-836B-6BED26840EE1}" type="presOf" srcId="{9273665E-9953-4E32-AEF8-E310DACE0297}" destId="{0AC3E1A7-6349-437F-B4A0-A9679F83A197}" srcOrd="0" destOrd="0" presId="urn:microsoft.com/office/officeart/2005/8/layout/vList2"/>
    <dgm:cxn modelId="{6145139E-9C32-4D99-B631-2F15A72B39A9}" type="presParOf" srcId="{513A110B-7919-4618-8CA1-B0C663DCC92E}" destId="{0AC3E1A7-6349-437F-B4A0-A9679F83A1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793926-3675-4138-8CCA-457DF5CEF3D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0965162-9228-43E7-B168-31A796073113}">
      <dgm:prSet custT="1"/>
      <dgm:spPr/>
      <dgm:t>
        <a:bodyPr/>
        <a:lstStyle/>
        <a:p>
          <a:pPr algn="ctr" rtl="0"/>
          <a:r>
            <a:rPr lang="nl-NL" sz="2000" dirty="0" smtClean="0"/>
            <a:t>In kaart brengen van migratie via </a:t>
          </a:r>
          <a:r>
            <a:rPr lang="nl-NL" sz="2000" dirty="0" err="1" smtClean="0"/>
            <a:t>haplotypen</a:t>
          </a:r>
          <a:endParaRPr lang="nl-NL" sz="2000" dirty="0"/>
        </a:p>
      </dgm:t>
    </dgm:pt>
    <dgm:pt modelId="{8719BC7B-CEC3-47EC-91D5-50743A526DC7}" type="parTrans" cxnId="{01549026-73A5-48F5-AC4F-29C6D39C6554}">
      <dgm:prSet/>
      <dgm:spPr/>
      <dgm:t>
        <a:bodyPr/>
        <a:lstStyle/>
        <a:p>
          <a:endParaRPr lang="nl-NL"/>
        </a:p>
      </dgm:t>
    </dgm:pt>
    <dgm:pt modelId="{55468DC3-D96F-4027-9442-0DCD9641466B}" type="sibTrans" cxnId="{01549026-73A5-48F5-AC4F-29C6D39C6554}">
      <dgm:prSet/>
      <dgm:spPr/>
      <dgm:t>
        <a:bodyPr/>
        <a:lstStyle/>
        <a:p>
          <a:endParaRPr lang="nl-NL"/>
        </a:p>
      </dgm:t>
    </dgm:pt>
    <dgm:pt modelId="{8C713FDC-BDB9-419C-B9E2-6739C9FC5140}" type="pres">
      <dgm:prSet presAssocID="{52793926-3675-4138-8CCA-457DF5CEF3DD}" presName="linear" presStyleCnt="0">
        <dgm:presLayoutVars>
          <dgm:animLvl val="lvl"/>
          <dgm:resizeHandles val="exact"/>
        </dgm:presLayoutVars>
      </dgm:prSet>
      <dgm:spPr/>
    </dgm:pt>
    <dgm:pt modelId="{D6769AAE-94C7-4E2C-AEAC-66FCEE4E4517}" type="pres">
      <dgm:prSet presAssocID="{40965162-9228-43E7-B168-31A796073113}" presName="parentText" presStyleLbl="node1" presStyleIdx="0" presStyleCnt="1" custScaleX="107942" custScaleY="369391" custLinFactNeighborX="8025" custLinFactNeighborY="-5129">
        <dgm:presLayoutVars>
          <dgm:chMax val="0"/>
          <dgm:bulletEnabled val="1"/>
        </dgm:presLayoutVars>
      </dgm:prSet>
      <dgm:spPr/>
    </dgm:pt>
  </dgm:ptLst>
  <dgm:cxnLst>
    <dgm:cxn modelId="{9701B3DA-971D-42D8-9E7D-12B55B7FAAE2}" type="presOf" srcId="{40965162-9228-43E7-B168-31A796073113}" destId="{D6769AAE-94C7-4E2C-AEAC-66FCEE4E4517}" srcOrd="0" destOrd="0" presId="urn:microsoft.com/office/officeart/2005/8/layout/vList2"/>
    <dgm:cxn modelId="{EF03DBE3-4539-49F2-84D9-35C34EE8D785}" type="presOf" srcId="{52793926-3675-4138-8CCA-457DF5CEF3DD}" destId="{8C713FDC-BDB9-419C-B9E2-6739C9FC5140}" srcOrd="0" destOrd="0" presId="urn:microsoft.com/office/officeart/2005/8/layout/vList2"/>
    <dgm:cxn modelId="{01549026-73A5-48F5-AC4F-29C6D39C6554}" srcId="{52793926-3675-4138-8CCA-457DF5CEF3DD}" destId="{40965162-9228-43E7-B168-31A796073113}" srcOrd="0" destOrd="0" parTransId="{8719BC7B-CEC3-47EC-91D5-50743A526DC7}" sibTransId="{55468DC3-D96F-4027-9442-0DCD9641466B}"/>
    <dgm:cxn modelId="{C4435C81-3381-404B-9A9C-ABD1CA65DB80}" type="presParOf" srcId="{8C713FDC-BDB9-419C-B9E2-6739C9FC5140}" destId="{D6769AAE-94C7-4E2C-AEAC-66FCEE4E45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1DE1DE-DF9A-483C-BE2D-B9D38E773151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46149AD7-3053-413A-BEF5-41F41E7F329C}">
      <dgm:prSet/>
      <dgm:spPr/>
      <dgm:t>
        <a:bodyPr/>
        <a:lstStyle/>
        <a:p>
          <a:pPr algn="ctr" rtl="0"/>
          <a:r>
            <a:rPr lang="nl-NL" dirty="0" smtClean="0"/>
            <a:t>§ 8.3. De genetische code</a:t>
          </a:r>
          <a:endParaRPr lang="nl-NL" dirty="0"/>
        </a:p>
      </dgm:t>
    </dgm:pt>
    <dgm:pt modelId="{F75BE144-E7CB-4EF0-A9E6-C18B71419B1E}" type="parTrans" cxnId="{E14A9B62-34A1-4A7F-AB89-F025C0F2B1EA}">
      <dgm:prSet/>
      <dgm:spPr/>
      <dgm:t>
        <a:bodyPr/>
        <a:lstStyle/>
        <a:p>
          <a:endParaRPr lang="nl-NL"/>
        </a:p>
      </dgm:t>
    </dgm:pt>
    <dgm:pt modelId="{F85A6119-F8BB-412F-8FB4-D99F5051E933}" type="sibTrans" cxnId="{E14A9B62-34A1-4A7F-AB89-F025C0F2B1EA}">
      <dgm:prSet/>
      <dgm:spPr/>
      <dgm:t>
        <a:bodyPr/>
        <a:lstStyle/>
        <a:p>
          <a:endParaRPr lang="nl-NL"/>
        </a:p>
      </dgm:t>
    </dgm:pt>
    <dgm:pt modelId="{BFCEE4E6-5514-4470-B089-A5285A5F1DCF}" type="pres">
      <dgm:prSet presAssocID="{2C1DE1DE-DF9A-483C-BE2D-B9D38E7731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2BA920A-7979-4CFE-AD15-ECBAD7F7B0E9}" type="pres">
      <dgm:prSet presAssocID="{46149AD7-3053-413A-BEF5-41F41E7F329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D486B46-C827-49EB-9230-93213FA21787}" type="presOf" srcId="{2C1DE1DE-DF9A-483C-BE2D-B9D38E773151}" destId="{BFCEE4E6-5514-4470-B089-A5285A5F1DCF}" srcOrd="0" destOrd="0" presId="urn:microsoft.com/office/officeart/2005/8/layout/vList2"/>
    <dgm:cxn modelId="{112A9F6C-E810-458C-9C3B-D53D716646CE}" type="presOf" srcId="{46149AD7-3053-413A-BEF5-41F41E7F329C}" destId="{C2BA920A-7979-4CFE-AD15-ECBAD7F7B0E9}" srcOrd="0" destOrd="0" presId="urn:microsoft.com/office/officeart/2005/8/layout/vList2"/>
    <dgm:cxn modelId="{E14A9B62-34A1-4A7F-AB89-F025C0F2B1EA}" srcId="{2C1DE1DE-DF9A-483C-BE2D-B9D38E773151}" destId="{46149AD7-3053-413A-BEF5-41F41E7F329C}" srcOrd="0" destOrd="0" parTransId="{F75BE144-E7CB-4EF0-A9E6-C18B71419B1E}" sibTransId="{F85A6119-F8BB-412F-8FB4-D99F5051E933}"/>
    <dgm:cxn modelId="{2E5F35D7-D084-4626-99EE-29457F6065CF}" type="presParOf" srcId="{BFCEE4E6-5514-4470-B089-A5285A5F1DCF}" destId="{C2BA920A-7979-4CFE-AD15-ECBAD7F7B0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8E4940-5895-4FA0-8E11-77B3C4812CD3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8E551052-6945-4352-80DA-30E03C387488}">
      <dgm:prSet/>
      <dgm:spPr/>
      <dgm:t>
        <a:bodyPr/>
        <a:lstStyle/>
        <a:p>
          <a:pPr rtl="0"/>
          <a:r>
            <a:rPr lang="nl-NL" smtClean="0"/>
            <a:t>Hoe zit de erfelijke code in elkaar?</a:t>
          </a:r>
          <a:endParaRPr lang="nl-NL"/>
        </a:p>
      </dgm:t>
    </dgm:pt>
    <dgm:pt modelId="{085A8E83-E545-4C9E-811E-BA571BB9E44B}" type="parTrans" cxnId="{98ECB9BE-1A58-4769-AB1E-95C736BB1F01}">
      <dgm:prSet/>
      <dgm:spPr/>
      <dgm:t>
        <a:bodyPr/>
        <a:lstStyle/>
        <a:p>
          <a:endParaRPr lang="nl-NL"/>
        </a:p>
      </dgm:t>
    </dgm:pt>
    <dgm:pt modelId="{2808552D-B150-41F9-9E26-E9FE9FE3CB0D}" type="sibTrans" cxnId="{98ECB9BE-1A58-4769-AB1E-95C736BB1F01}">
      <dgm:prSet/>
      <dgm:spPr/>
      <dgm:t>
        <a:bodyPr/>
        <a:lstStyle/>
        <a:p>
          <a:endParaRPr lang="nl-NL"/>
        </a:p>
      </dgm:t>
    </dgm:pt>
    <dgm:pt modelId="{488CC77B-DF75-42B3-90AD-4D9B3FD60FDE}" type="pres">
      <dgm:prSet presAssocID="{2A8E4940-5895-4FA0-8E11-77B3C4812C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3AFC0C2-491B-4C2F-A647-926F3900AD08}" type="pres">
      <dgm:prSet presAssocID="{8E551052-6945-4352-80DA-30E03C3874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8ECB9BE-1A58-4769-AB1E-95C736BB1F01}" srcId="{2A8E4940-5895-4FA0-8E11-77B3C4812CD3}" destId="{8E551052-6945-4352-80DA-30E03C387488}" srcOrd="0" destOrd="0" parTransId="{085A8E83-E545-4C9E-811E-BA571BB9E44B}" sibTransId="{2808552D-B150-41F9-9E26-E9FE9FE3CB0D}"/>
    <dgm:cxn modelId="{F1972575-5DCE-4D44-8204-DA32583EC34B}" type="presOf" srcId="{8E551052-6945-4352-80DA-30E03C387488}" destId="{A3AFC0C2-491B-4C2F-A647-926F3900AD08}" srcOrd="0" destOrd="0" presId="urn:microsoft.com/office/officeart/2005/8/layout/vList2"/>
    <dgm:cxn modelId="{2CAD90EB-667B-49DC-BDF4-8D4D218FB667}" type="presOf" srcId="{2A8E4940-5895-4FA0-8E11-77B3C4812CD3}" destId="{488CC77B-DF75-42B3-90AD-4D9B3FD60FDE}" srcOrd="0" destOrd="0" presId="urn:microsoft.com/office/officeart/2005/8/layout/vList2"/>
    <dgm:cxn modelId="{C1F01482-F9A4-4EC5-AB62-0AF6EBCCCA77}" type="presParOf" srcId="{488CC77B-DF75-42B3-90AD-4D9B3FD60FDE}" destId="{A3AFC0C2-491B-4C2F-A647-926F3900AD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003C10-AB46-4DD6-B360-90063A27D17E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6515441E-54DC-40EE-9997-5808C676C905}">
      <dgm:prSet/>
      <dgm:spPr/>
      <dgm:t>
        <a:bodyPr/>
        <a:lstStyle/>
        <a:p>
          <a:pPr algn="ctr" rtl="0"/>
          <a:r>
            <a:rPr lang="nl-NL" smtClean="0"/>
            <a:t>Genetische code </a:t>
          </a:r>
          <a:r>
            <a:rPr lang="nl-NL" smtClean="0">
              <a:sym typeface="Wingdings"/>
            </a:rPr>
            <a:t></a:t>
          </a:r>
          <a:r>
            <a:rPr lang="nl-NL" smtClean="0"/>
            <a:t> informatie </a:t>
          </a:r>
          <a:r>
            <a:rPr lang="nl-NL" smtClean="0">
              <a:sym typeface="Wingdings"/>
            </a:rPr>
            <a:t></a:t>
          </a:r>
          <a:r>
            <a:rPr lang="nl-NL" smtClean="0"/>
            <a:t> synthese eiwit</a:t>
          </a:r>
          <a:endParaRPr lang="nl-NL"/>
        </a:p>
      </dgm:t>
    </dgm:pt>
    <dgm:pt modelId="{2801FCCD-9D60-46F1-8BBA-1E775F6E18D5}" type="parTrans" cxnId="{E0E9EE7C-B4C1-418C-B003-97F299B7ADBB}">
      <dgm:prSet/>
      <dgm:spPr/>
      <dgm:t>
        <a:bodyPr/>
        <a:lstStyle/>
        <a:p>
          <a:pPr algn="ctr"/>
          <a:endParaRPr lang="nl-NL"/>
        </a:p>
      </dgm:t>
    </dgm:pt>
    <dgm:pt modelId="{6B6F1BBD-5C6D-43C7-8756-32A51902CF0C}" type="sibTrans" cxnId="{E0E9EE7C-B4C1-418C-B003-97F299B7ADBB}">
      <dgm:prSet/>
      <dgm:spPr/>
      <dgm:t>
        <a:bodyPr/>
        <a:lstStyle/>
        <a:p>
          <a:pPr algn="ctr"/>
          <a:endParaRPr lang="nl-NL"/>
        </a:p>
      </dgm:t>
    </dgm:pt>
    <dgm:pt modelId="{6B99BA23-05B9-40D3-9336-5BAC3E09B635}">
      <dgm:prSet/>
      <dgm:spPr/>
      <dgm:t>
        <a:bodyPr/>
        <a:lstStyle/>
        <a:p>
          <a:pPr algn="ctr" rtl="0"/>
          <a:r>
            <a:rPr lang="nl-NL" smtClean="0"/>
            <a:t>Eiwit bestaat uit lange keten aminozuren</a:t>
          </a:r>
          <a:endParaRPr lang="nl-NL"/>
        </a:p>
      </dgm:t>
    </dgm:pt>
    <dgm:pt modelId="{7038A573-63A1-4C56-9162-80A527F372F2}" type="parTrans" cxnId="{C49936AC-33F5-465F-A9F2-376EC1C86502}">
      <dgm:prSet/>
      <dgm:spPr/>
      <dgm:t>
        <a:bodyPr/>
        <a:lstStyle/>
        <a:p>
          <a:pPr algn="ctr"/>
          <a:endParaRPr lang="nl-NL"/>
        </a:p>
      </dgm:t>
    </dgm:pt>
    <dgm:pt modelId="{B20DF778-054B-40A9-AF78-E1B5E4174F5C}" type="sibTrans" cxnId="{C49936AC-33F5-465F-A9F2-376EC1C86502}">
      <dgm:prSet/>
      <dgm:spPr/>
      <dgm:t>
        <a:bodyPr/>
        <a:lstStyle/>
        <a:p>
          <a:pPr algn="ctr"/>
          <a:endParaRPr lang="nl-NL"/>
        </a:p>
      </dgm:t>
    </dgm:pt>
    <dgm:pt modelId="{3DAFE726-1D50-4FCF-8E79-4E36CAED2013}">
      <dgm:prSet/>
      <dgm:spPr/>
      <dgm:t>
        <a:bodyPr/>
        <a:lstStyle/>
        <a:p>
          <a:pPr algn="ctr" rtl="0"/>
          <a:r>
            <a:rPr lang="nl-NL" smtClean="0"/>
            <a:t>Alle organismen gebruiken dezelfde 20 aminozuren</a:t>
          </a:r>
          <a:endParaRPr lang="nl-NL"/>
        </a:p>
      </dgm:t>
    </dgm:pt>
    <dgm:pt modelId="{C3C7A086-0123-46C4-826C-B38D52065758}" type="parTrans" cxnId="{6BCCEAB1-52F9-424B-AE32-FB74A3E225C6}">
      <dgm:prSet/>
      <dgm:spPr/>
      <dgm:t>
        <a:bodyPr/>
        <a:lstStyle/>
        <a:p>
          <a:pPr algn="ctr"/>
          <a:endParaRPr lang="nl-NL"/>
        </a:p>
      </dgm:t>
    </dgm:pt>
    <dgm:pt modelId="{9C1AF7F1-FAB9-4F0A-A5A1-C18695E3BFFC}" type="sibTrans" cxnId="{6BCCEAB1-52F9-424B-AE32-FB74A3E225C6}">
      <dgm:prSet/>
      <dgm:spPr/>
      <dgm:t>
        <a:bodyPr/>
        <a:lstStyle/>
        <a:p>
          <a:pPr algn="ctr"/>
          <a:endParaRPr lang="nl-NL"/>
        </a:p>
      </dgm:t>
    </dgm:pt>
    <dgm:pt modelId="{FFD3C4C9-2C6B-4A59-8B1A-E20AA8D78364}">
      <dgm:prSet/>
      <dgm:spPr/>
      <dgm:t>
        <a:bodyPr/>
        <a:lstStyle/>
        <a:p>
          <a:pPr algn="ctr" rtl="0"/>
          <a:r>
            <a:rPr lang="nl-NL" smtClean="0"/>
            <a:t>Triplet = drie nucleotiden = bepaald aminozuur</a:t>
          </a:r>
          <a:endParaRPr lang="nl-NL"/>
        </a:p>
      </dgm:t>
    </dgm:pt>
    <dgm:pt modelId="{54F788DE-E78A-49BB-93EB-154FE11C2899}" type="parTrans" cxnId="{FB3BC2F9-1CF4-47CC-9BBA-21E81CFBD106}">
      <dgm:prSet/>
      <dgm:spPr/>
      <dgm:t>
        <a:bodyPr/>
        <a:lstStyle/>
        <a:p>
          <a:pPr algn="ctr"/>
          <a:endParaRPr lang="nl-NL"/>
        </a:p>
      </dgm:t>
    </dgm:pt>
    <dgm:pt modelId="{A16AB178-A85E-4D6B-9F13-CDF37E3D9C7B}" type="sibTrans" cxnId="{FB3BC2F9-1CF4-47CC-9BBA-21E81CFBD106}">
      <dgm:prSet/>
      <dgm:spPr/>
      <dgm:t>
        <a:bodyPr/>
        <a:lstStyle/>
        <a:p>
          <a:pPr algn="ctr"/>
          <a:endParaRPr lang="nl-NL"/>
        </a:p>
      </dgm:t>
    </dgm:pt>
    <dgm:pt modelId="{AB51088A-933D-4B18-B8BA-8DB9D75D3F0B}">
      <dgm:prSet/>
      <dgm:spPr/>
      <dgm:t>
        <a:bodyPr/>
        <a:lstStyle/>
        <a:p>
          <a:pPr algn="ctr" rtl="0"/>
          <a:r>
            <a:rPr lang="nl-NL" smtClean="0"/>
            <a:t>4 stikstofbasen </a:t>
          </a:r>
          <a:r>
            <a:rPr lang="nl-NL" smtClean="0">
              <a:sym typeface="Wingdings"/>
            </a:rPr>
            <a:t></a:t>
          </a:r>
          <a:r>
            <a:rPr lang="nl-NL" smtClean="0"/>
            <a:t> 64 mogelijke triplets</a:t>
          </a:r>
          <a:endParaRPr lang="nl-NL"/>
        </a:p>
      </dgm:t>
    </dgm:pt>
    <dgm:pt modelId="{9057FF20-16B5-4F2C-9CD6-4FF16DF455B8}" type="parTrans" cxnId="{56C90A29-F6AB-47DE-873E-398E1418E887}">
      <dgm:prSet/>
      <dgm:spPr/>
      <dgm:t>
        <a:bodyPr/>
        <a:lstStyle/>
        <a:p>
          <a:pPr algn="ctr"/>
          <a:endParaRPr lang="nl-NL"/>
        </a:p>
      </dgm:t>
    </dgm:pt>
    <dgm:pt modelId="{63EE9959-BAEF-46CB-8FBF-A3F28671F065}" type="sibTrans" cxnId="{56C90A29-F6AB-47DE-873E-398E1418E887}">
      <dgm:prSet/>
      <dgm:spPr/>
      <dgm:t>
        <a:bodyPr/>
        <a:lstStyle/>
        <a:p>
          <a:pPr algn="ctr"/>
          <a:endParaRPr lang="nl-NL"/>
        </a:p>
      </dgm:t>
    </dgm:pt>
    <dgm:pt modelId="{9A005E1D-4471-419D-BC9D-FCD2606A038B}">
      <dgm:prSet/>
      <dgm:spPr/>
      <dgm:t>
        <a:bodyPr/>
        <a:lstStyle/>
        <a:p>
          <a:pPr algn="ctr" rtl="0"/>
          <a:r>
            <a:rPr lang="nl-NL" smtClean="0"/>
            <a:t>Elk aminozuur wordt gecodeerd door meer dan 1 triplet</a:t>
          </a:r>
          <a:endParaRPr lang="nl-NL"/>
        </a:p>
      </dgm:t>
    </dgm:pt>
    <dgm:pt modelId="{75C7A28A-C6B3-47D8-9B63-B7F91A31A237}" type="parTrans" cxnId="{E5AC639F-1484-4D14-9429-BA1694FC8E3D}">
      <dgm:prSet/>
      <dgm:spPr/>
      <dgm:t>
        <a:bodyPr/>
        <a:lstStyle/>
        <a:p>
          <a:pPr algn="ctr"/>
          <a:endParaRPr lang="nl-NL"/>
        </a:p>
      </dgm:t>
    </dgm:pt>
    <dgm:pt modelId="{BC922601-BE4C-4DBA-B426-3FA232B19CF5}" type="sibTrans" cxnId="{E5AC639F-1484-4D14-9429-BA1694FC8E3D}">
      <dgm:prSet/>
      <dgm:spPr/>
      <dgm:t>
        <a:bodyPr/>
        <a:lstStyle/>
        <a:p>
          <a:pPr algn="ctr"/>
          <a:endParaRPr lang="nl-NL"/>
        </a:p>
      </dgm:t>
    </dgm:pt>
    <dgm:pt modelId="{549B9178-4D96-4E60-BEA2-51118B779DB5}">
      <dgm:prSet/>
      <dgm:spPr/>
      <dgm:t>
        <a:bodyPr/>
        <a:lstStyle/>
        <a:p>
          <a:pPr algn="ctr" rtl="0"/>
          <a:r>
            <a:rPr lang="nl-NL" dirty="0" err="1" smtClean="0"/>
            <a:t>mRNA</a:t>
          </a:r>
          <a:r>
            <a:rPr lang="nl-NL" dirty="0" smtClean="0"/>
            <a:t>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3 basen = 1 </a:t>
          </a:r>
          <a:r>
            <a:rPr lang="nl-NL" dirty="0" err="1" smtClean="0"/>
            <a:t>codon</a:t>
          </a:r>
          <a:r>
            <a:rPr lang="nl-NL" dirty="0" smtClean="0"/>
            <a:t>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bepaald aminozuur</a:t>
          </a:r>
          <a:endParaRPr lang="nl-NL" dirty="0"/>
        </a:p>
      </dgm:t>
    </dgm:pt>
    <dgm:pt modelId="{4E966DE0-F9D9-4F59-AD2D-76C7D6A051D6}" type="parTrans" cxnId="{56840C24-04FC-4AA6-8249-7616794D7AC7}">
      <dgm:prSet/>
      <dgm:spPr/>
      <dgm:t>
        <a:bodyPr/>
        <a:lstStyle/>
        <a:p>
          <a:pPr algn="ctr"/>
          <a:endParaRPr lang="nl-NL"/>
        </a:p>
      </dgm:t>
    </dgm:pt>
    <dgm:pt modelId="{2CB5B439-8D2E-4C4F-B291-038CC4677A54}" type="sibTrans" cxnId="{56840C24-04FC-4AA6-8249-7616794D7AC7}">
      <dgm:prSet/>
      <dgm:spPr/>
      <dgm:t>
        <a:bodyPr/>
        <a:lstStyle/>
        <a:p>
          <a:pPr algn="ctr"/>
          <a:endParaRPr lang="nl-NL"/>
        </a:p>
      </dgm:t>
    </dgm:pt>
    <dgm:pt modelId="{88F36F15-3ACC-42EA-8C72-34884D232A89}" type="pres">
      <dgm:prSet presAssocID="{F1003C10-AB46-4DD6-B360-90063A27D1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3A3024D-E4FD-4B3B-9A06-9E0FB2D04C1B}" type="pres">
      <dgm:prSet presAssocID="{6515441E-54DC-40EE-9997-5808C676C90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3E64EA-E95E-43EF-9639-91D0EA2FBA25}" type="pres">
      <dgm:prSet presAssocID="{6B6F1BBD-5C6D-43C7-8756-32A51902CF0C}" presName="spacer" presStyleCnt="0"/>
      <dgm:spPr/>
    </dgm:pt>
    <dgm:pt modelId="{7ACE897F-9909-4E99-9901-54C8ACC3CEB8}" type="pres">
      <dgm:prSet presAssocID="{6B99BA23-05B9-40D3-9336-5BAC3E09B63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09614CE-42B9-4683-AD75-649BA79951D9}" type="pres">
      <dgm:prSet presAssocID="{B20DF778-054B-40A9-AF78-E1B5E4174F5C}" presName="spacer" presStyleCnt="0"/>
      <dgm:spPr/>
    </dgm:pt>
    <dgm:pt modelId="{4903E90E-1489-4FDC-AFE8-F63A3FB72E96}" type="pres">
      <dgm:prSet presAssocID="{3DAFE726-1D50-4FCF-8E79-4E36CAED201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C2C7C8A-93C5-47FD-BDC7-A37059836FDD}" type="pres">
      <dgm:prSet presAssocID="{9C1AF7F1-FAB9-4F0A-A5A1-C18695E3BFFC}" presName="spacer" presStyleCnt="0"/>
      <dgm:spPr/>
    </dgm:pt>
    <dgm:pt modelId="{D96A8D48-7CD9-4F3B-9D8E-964490A025AE}" type="pres">
      <dgm:prSet presAssocID="{FFD3C4C9-2C6B-4A59-8B1A-E20AA8D7836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1B2CB1-0B5E-41D1-A7C6-A5F2A7D4EEB8}" type="pres">
      <dgm:prSet presAssocID="{A16AB178-A85E-4D6B-9F13-CDF37E3D9C7B}" presName="spacer" presStyleCnt="0"/>
      <dgm:spPr/>
    </dgm:pt>
    <dgm:pt modelId="{41D4A985-F506-4EC6-BCC1-CC2D82970BB5}" type="pres">
      <dgm:prSet presAssocID="{AB51088A-933D-4B18-B8BA-8DB9D75D3F0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D9F73D-508E-4864-8759-5489182E874C}" type="pres">
      <dgm:prSet presAssocID="{63EE9959-BAEF-46CB-8FBF-A3F28671F065}" presName="spacer" presStyleCnt="0"/>
      <dgm:spPr/>
    </dgm:pt>
    <dgm:pt modelId="{3D13B3A4-99B4-44EE-852E-B6B0635F4965}" type="pres">
      <dgm:prSet presAssocID="{9A005E1D-4471-419D-BC9D-FCD2606A038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1597A1C-A87E-483A-B1A9-641D5AB021B6}" type="pres">
      <dgm:prSet presAssocID="{BC922601-BE4C-4DBA-B426-3FA232B19CF5}" presName="spacer" presStyleCnt="0"/>
      <dgm:spPr/>
    </dgm:pt>
    <dgm:pt modelId="{C1D1D6F9-A21C-4E96-BA07-4A91A17BAAE8}" type="pres">
      <dgm:prSet presAssocID="{549B9178-4D96-4E60-BEA2-51118B779DB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8F78039-7F01-49FC-BD45-F9717C6FD021}" type="presOf" srcId="{FFD3C4C9-2C6B-4A59-8B1A-E20AA8D78364}" destId="{D96A8D48-7CD9-4F3B-9D8E-964490A025AE}" srcOrd="0" destOrd="0" presId="urn:microsoft.com/office/officeart/2005/8/layout/vList2"/>
    <dgm:cxn modelId="{6AAED2E8-C2BD-4F16-B442-72887257D7C8}" type="presOf" srcId="{549B9178-4D96-4E60-BEA2-51118B779DB5}" destId="{C1D1D6F9-A21C-4E96-BA07-4A91A17BAAE8}" srcOrd="0" destOrd="0" presId="urn:microsoft.com/office/officeart/2005/8/layout/vList2"/>
    <dgm:cxn modelId="{56C90A29-F6AB-47DE-873E-398E1418E887}" srcId="{F1003C10-AB46-4DD6-B360-90063A27D17E}" destId="{AB51088A-933D-4B18-B8BA-8DB9D75D3F0B}" srcOrd="4" destOrd="0" parTransId="{9057FF20-16B5-4F2C-9CD6-4FF16DF455B8}" sibTransId="{63EE9959-BAEF-46CB-8FBF-A3F28671F065}"/>
    <dgm:cxn modelId="{C49936AC-33F5-465F-A9F2-376EC1C86502}" srcId="{F1003C10-AB46-4DD6-B360-90063A27D17E}" destId="{6B99BA23-05B9-40D3-9336-5BAC3E09B635}" srcOrd="1" destOrd="0" parTransId="{7038A573-63A1-4C56-9162-80A527F372F2}" sibTransId="{B20DF778-054B-40A9-AF78-E1B5E4174F5C}"/>
    <dgm:cxn modelId="{6BCCEAB1-52F9-424B-AE32-FB74A3E225C6}" srcId="{F1003C10-AB46-4DD6-B360-90063A27D17E}" destId="{3DAFE726-1D50-4FCF-8E79-4E36CAED2013}" srcOrd="2" destOrd="0" parTransId="{C3C7A086-0123-46C4-826C-B38D52065758}" sibTransId="{9C1AF7F1-FAB9-4F0A-A5A1-C18695E3BFFC}"/>
    <dgm:cxn modelId="{4F00002D-3C73-4A15-B730-DA97B0C230F3}" type="presOf" srcId="{6B99BA23-05B9-40D3-9336-5BAC3E09B635}" destId="{7ACE897F-9909-4E99-9901-54C8ACC3CEB8}" srcOrd="0" destOrd="0" presId="urn:microsoft.com/office/officeart/2005/8/layout/vList2"/>
    <dgm:cxn modelId="{12895451-4092-4306-9415-EB3CA166DC29}" type="presOf" srcId="{3DAFE726-1D50-4FCF-8E79-4E36CAED2013}" destId="{4903E90E-1489-4FDC-AFE8-F63A3FB72E96}" srcOrd="0" destOrd="0" presId="urn:microsoft.com/office/officeart/2005/8/layout/vList2"/>
    <dgm:cxn modelId="{E5AC639F-1484-4D14-9429-BA1694FC8E3D}" srcId="{F1003C10-AB46-4DD6-B360-90063A27D17E}" destId="{9A005E1D-4471-419D-BC9D-FCD2606A038B}" srcOrd="5" destOrd="0" parTransId="{75C7A28A-C6B3-47D8-9B63-B7F91A31A237}" sibTransId="{BC922601-BE4C-4DBA-B426-3FA232B19CF5}"/>
    <dgm:cxn modelId="{FB3BC2F9-1CF4-47CC-9BBA-21E81CFBD106}" srcId="{F1003C10-AB46-4DD6-B360-90063A27D17E}" destId="{FFD3C4C9-2C6B-4A59-8B1A-E20AA8D78364}" srcOrd="3" destOrd="0" parTransId="{54F788DE-E78A-49BB-93EB-154FE11C2899}" sibTransId="{A16AB178-A85E-4D6B-9F13-CDF37E3D9C7B}"/>
    <dgm:cxn modelId="{56840C24-04FC-4AA6-8249-7616794D7AC7}" srcId="{F1003C10-AB46-4DD6-B360-90063A27D17E}" destId="{549B9178-4D96-4E60-BEA2-51118B779DB5}" srcOrd="6" destOrd="0" parTransId="{4E966DE0-F9D9-4F59-AD2D-76C7D6A051D6}" sibTransId="{2CB5B439-8D2E-4C4F-B291-038CC4677A54}"/>
    <dgm:cxn modelId="{C197869F-0EB4-4657-87FE-01B469665668}" type="presOf" srcId="{AB51088A-933D-4B18-B8BA-8DB9D75D3F0B}" destId="{41D4A985-F506-4EC6-BCC1-CC2D82970BB5}" srcOrd="0" destOrd="0" presId="urn:microsoft.com/office/officeart/2005/8/layout/vList2"/>
    <dgm:cxn modelId="{2C99EF49-5BFE-4D0B-8C01-A3807FF5FAB3}" type="presOf" srcId="{9A005E1D-4471-419D-BC9D-FCD2606A038B}" destId="{3D13B3A4-99B4-44EE-852E-B6B0635F4965}" srcOrd="0" destOrd="0" presId="urn:microsoft.com/office/officeart/2005/8/layout/vList2"/>
    <dgm:cxn modelId="{067FBB1C-AF7F-4BD1-9D1D-91F4C6061A54}" type="presOf" srcId="{6515441E-54DC-40EE-9997-5808C676C905}" destId="{73A3024D-E4FD-4B3B-9A06-9E0FB2D04C1B}" srcOrd="0" destOrd="0" presId="urn:microsoft.com/office/officeart/2005/8/layout/vList2"/>
    <dgm:cxn modelId="{E0E9EE7C-B4C1-418C-B003-97F299B7ADBB}" srcId="{F1003C10-AB46-4DD6-B360-90063A27D17E}" destId="{6515441E-54DC-40EE-9997-5808C676C905}" srcOrd="0" destOrd="0" parTransId="{2801FCCD-9D60-46F1-8BBA-1E775F6E18D5}" sibTransId="{6B6F1BBD-5C6D-43C7-8756-32A51902CF0C}"/>
    <dgm:cxn modelId="{D3EB7373-5D24-4AD3-AFC5-3AD20F77A67F}" type="presOf" srcId="{F1003C10-AB46-4DD6-B360-90063A27D17E}" destId="{88F36F15-3ACC-42EA-8C72-34884D232A89}" srcOrd="0" destOrd="0" presId="urn:microsoft.com/office/officeart/2005/8/layout/vList2"/>
    <dgm:cxn modelId="{93CE85CC-E021-482E-B5BB-4EAF23261569}" type="presParOf" srcId="{88F36F15-3ACC-42EA-8C72-34884D232A89}" destId="{73A3024D-E4FD-4B3B-9A06-9E0FB2D04C1B}" srcOrd="0" destOrd="0" presId="urn:microsoft.com/office/officeart/2005/8/layout/vList2"/>
    <dgm:cxn modelId="{6A5B15B9-0F0F-4847-AEFF-317255C90D38}" type="presParOf" srcId="{88F36F15-3ACC-42EA-8C72-34884D232A89}" destId="{C03E64EA-E95E-43EF-9639-91D0EA2FBA25}" srcOrd="1" destOrd="0" presId="urn:microsoft.com/office/officeart/2005/8/layout/vList2"/>
    <dgm:cxn modelId="{E655707B-AB7F-4813-9BB6-F48E532CD76D}" type="presParOf" srcId="{88F36F15-3ACC-42EA-8C72-34884D232A89}" destId="{7ACE897F-9909-4E99-9901-54C8ACC3CEB8}" srcOrd="2" destOrd="0" presId="urn:microsoft.com/office/officeart/2005/8/layout/vList2"/>
    <dgm:cxn modelId="{1B91A63C-B296-4EAC-9E3F-39629A051C57}" type="presParOf" srcId="{88F36F15-3ACC-42EA-8C72-34884D232A89}" destId="{609614CE-42B9-4683-AD75-649BA79951D9}" srcOrd="3" destOrd="0" presId="urn:microsoft.com/office/officeart/2005/8/layout/vList2"/>
    <dgm:cxn modelId="{A508D35C-239C-473E-9008-5F33286FC4EC}" type="presParOf" srcId="{88F36F15-3ACC-42EA-8C72-34884D232A89}" destId="{4903E90E-1489-4FDC-AFE8-F63A3FB72E96}" srcOrd="4" destOrd="0" presId="urn:microsoft.com/office/officeart/2005/8/layout/vList2"/>
    <dgm:cxn modelId="{DD0BB547-2CCF-4120-851F-FA2435209EBA}" type="presParOf" srcId="{88F36F15-3ACC-42EA-8C72-34884D232A89}" destId="{7C2C7C8A-93C5-47FD-BDC7-A37059836FDD}" srcOrd="5" destOrd="0" presId="urn:microsoft.com/office/officeart/2005/8/layout/vList2"/>
    <dgm:cxn modelId="{59B2434C-6EDF-4704-BE06-6D4751DC2715}" type="presParOf" srcId="{88F36F15-3ACC-42EA-8C72-34884D232A89}" destId="{D96A8D48-7CD9-4F3B-9D8E-964490A025AE}" srcOrd="6" destOrd="0" presId="urn:microsoft.com/office/officeart/2005/8/layout/vList2"/>
    <dgm:cxn modelId="{2CE2FD38-7774-460E-88AC-8068012D4B80}" type="presParOf" srcId="{88F36F15-3ACC-42EA-8C72-34884D232A89}" destId="{821B2CB1-0B5E-41D1-A7C6-A5F2A7D4EEB8}" srcOrd="7" destOrd="0" presId="urn:microsoft.com/office/officeart/2005/8/layout/vList2"/>
    <dgm:cxn modelId="{019B497C-146A-4A52-94BB-03804119DFFE}" type="presParOf" srcId="{88F36F15-3ACC-42EA-8C72-34884D232A89}" destId="{41D4A985-F506-4EC6-BCC1-CC2D82970BB5}" srcOrd="8" destOrd="0" presId="urn:microsoft.com/office/officeart/2005/8/layout/vList2"/>
    <dgm:cxn modelId="{0F1BA199-52E8-40EA-B6E7-D9EBD428CEE4}" type="presParOf" srcId="{88F36F15-3ACC-42EA-8C72-34884D232A89}" destId="{29D9F73D-508E-4864-8759-5489182E874C}" srcOrd="9" destOrd="0" presId="urn:microsoft.com/office/officeart/2005/8/layout/vList2"/>
    <dgm:cxn modelId="{681347F8-0E95-4661-9F41-7890DCCCD4B6}" type="presParOf" srcId="{88F36F15-3ACC-42EA-8C72-34884D232A89}" destId="{3D13B3A4-99B4-44EE-852E-B6B0635F4965}" srcOrd="10" destOrd="0" presId="urn:microsoft.com/office/officeart/2005/8/layout/vList2"/>
    <dgm:cxn modelId="{11C07C9B-53C1-451A-AD4A-F7A06DA08605}" type="presParOf" srcId="{88F36F15-3ACC-42EA-8C72-34884D232A89}" destId="{D1597A1C-A87E-483A-B1A9-641D5AB021B6}" srcOrd="11" destOrd="0" presId="urn:microsoft.com/office/officeart/2005/8/layout/vList2"/>
    <dgm:cxn modelId="{F089DB2F-7283-475A-B1C6-5E380F5CDA4C}" type="presParOf" srcId="{88F36F15-3ACC-42EA-8C72-34884D232A89}" destId="{C1D1D6F9-A21C-4E96-BA07-4A91A17BAAE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089268-06DB-483A-8F1E-5B4512BB8C0A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6000453A-34C9-4536-A4BA-ACA281CE8969}">
      <dgm:prSet/>
      <dgm:spPr/>
      <dgm:t>
        <a:bodyPr/>
        <a:lstStyle/>
        <a:p>
          <a:pPr algn="ctr" rtl="0"/>
          <a:r>
            <a:rPr lang="nl-NL" dirty="0" err="1" smtClean="0"/>
            <a:t>mRNA</a:t>
          </a:r>
          <a:r>
            <a:rPr lang="nl-NL" dirty="0" smtClean="0"/>
            <a:t> bevat informatie voor eiwit</a:t>
          </a:r>
          <a:endParaRPr lang="nl-NL" dirty="0"/>
        </a:p>
      </dgm:t>
    </dgm:pt>
    <dgm:pt modelId="{686DA806-56F4-40AB-93D7-2B515D838A6C}" type="parTrans" cxnId="{07885E30-6E92-4973-82CB-94064A25BC1E}">
      <dgm:prSet/>
      <dgm:spPr/>
      <dgm:t>
        <a:bodyPr/>
        <a:lstStyle/>
        <a:p>
          <a:endParaRPr lang="nl-NL"/>
        </a:p>
      </dgm:t>
    </dgm:pt>
    <dgm:pt modelId="{EA3A0253-8C06-4803-A27D-B1E2F27DAA28}" type="sibTrans" cxnId="{07885E30-6E92-4973-82CB-94064A25BC1E}">
      <dgm:prSet/>
      <dgm:spPr/>
      <dgm:t>
        <a:bodyPr/>
        <a:lstStyle/>
        <a:p>
          <a:endParaRPr lang="nl-NL"/>
        </a:p>
      </dgm:t>
    </dgm:pt>
    <dgm:pt modelId="{D709142E-5B51-43E9-B7AC-81C53689A3A5}" type="pres">
      <dgm:prSet presAssocID="{23089268-06DB-483A-8F1E-5B4512BB8C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FDC1246-8A9A-45B5-A1AC-DD79327C12CC}" type="pres">
      <dgm:prSet presAssocID="{6000453A-34C9-4536-A4BA-ACA281CE89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761333-FD13-4F63-8B3E-BBC7487B420E}" type="presOf" srcId="{23089268-06DB-483A-8F1E-5B4512BB8C0A}" destId="{D709142E-5B51-43E9-B7AC-81C53689A3A5}" srcOrd="0" destOrd="0" presId="urn:microsoft.com/office/officeart/2005/8/layout/vList2"/>
    <dgm:cxn modelId="{07885E30-6E92-4973-82CB-94064A25BC1E}" srcId="{23089268-06DB-483A-8F1E-5B4512BB8C0A}" destId="{6000453A-34C9-4536-A4BA-ACA281CE8969}" srcOrd="0" destOrd="0" parTransId="{686DA806-56F4-40AB-93D7-2B515D838A6C}" sibTransId="{EA3A0253-8C06-4803-A27D-B1E2F27DAA28}"/>
    <dgm:cxn modelId="{B35F63C8-8BB2-485D-9D7F-B06081EE9170}" type="presOf" srcId="{6000453A-34C9-4536-A4BA-ACA281CE8969}" destId="{FFDC1246-8A9A-45B5-A1AC-DD79327C12CC}" srcOrd="0" destOrd="0" presId="urn:microsoft.com/office/officeart/2005/8/layout/vList2"/>
    <dgm:cxn modelId="{29F00A0C-15A6-4BFF-B942-DE7659946D40}" type="presParOf" srcId="{D709142E-5B51-43E9-B7AC-81C53689A3A5}" destId="{FFDC1246-8A9A-45B5-A1AC-DD79327C12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9F9991-10D2-478A-99FB-10D27BA56EC6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5CEFEDB3-5B89-439C-A44F-1EB029B13EF0}">
      <dgm:prSet/>
      <dgm:spPr/>
      <dgm:t>
        <a:bodyPr/>
        <a:lstStyle/>
        <a:p>
          <a:pPr algn="ctr" rtl="0"/>
          <a:r>
            <a:rPr lang="nl-NL" smtClean="0"/>
            <a:t>mRNA bestaat uit bepaalde volgorde van codons</a:t>
          </a:r>
          <a:endParaRPr lang="nl-NL"/>
        </a:p>
      </dgm:t>
    </dgm:pt>
    <dgm:pt modelId="{4047F0BE-DEA4-468B-A852-BE82B894FB6E}" type="parTrans" cxnId="{331E807C-C6B1-4373-9645-7C63DD714205}">
      <dgm:prSet/>
      <dgm:spPr/>
      <dgm:t>
        <a:bodyPr/>
        <a:lstStyle/>
        <a:p>
          <a:pPr algn="ctr"/>
          <a:endParaRPr lang="nl-NL"/>
        </a:p>
      </dgm:t>
    </dgm:pt>
    <dgm:pt modelId="{91AD5992-1E6B-4A25-943F-FB489DFE1277}" type="sibTrans" cxnId="{331E807C-C6B1-4373-9645-7C63DD714205}">
      <dgm:prSet/>
      <dgm:spPr/>
      <dgm:t>
        <a:bodyPr/>
        <a:lstStyle/>
        <a:p>
          <a:pPr algn="ctr"/>
          <a:endParaRPr lang="nl-NL"/>
        </a:p>
      </dgm:t>
    </dgm:pt>
    <dgm:pt modelId="{E0B69121-8CF5-4B24-8240-FEC795E4149B}">
      <dgm:prSet/>
      <dgm:spPr/>
      <dgm:t>
        <a:bodyPr/>
        <a:lstStyle/>
        <a:p>
          <a:pPr algn="ctr" rtl="0"/>
          <a:r>
            <a:rPr lang="nl-NL" smtClean="0"/>
            <a:t>Elk codon bevat de code voor een aminozuur</a:t>
          </a:r>
          <a:endParaRPr lang="nl-NL"/>
        </a:p>
      </dgm:t>
    </dgm:pt>
    <dgm:pt modelId="{5C92EF6D-D00D-464D-8099-1EDB33110ADC}" type="parTrans" cxnId="{8C26E846-EB30-4827-9129-700943483EA1}">
      <dgm:prSet/>
      <dgm:spPr/>
      <dgm:t>
        <a:bodyPr/>
        <a:lstStyle/>
        <a:p>
          <a:pPr algn="ctr"/>
          <a:endParaRPr lang="nl-NL"/>
        </a:p>
      </dgm:t>
    </dgm:pt>
    <dgm:pt modelId="{6DA59B47-C6AF-48C2-8E13-C63EFD504E56}" type="sibTrans" cxnId="{8C26E846-EB30-4827-9129-700943483EA1}">
      <dgm:prSet/>
      <dgm:spPr/>
      <dgm:t>
        <a:bodyPr/>
        <a:lstStyle/>
        <a:p>
          <a:pPr algn="ctr"/>
          <a:endParaRPr lang="nl-NL"/>
        </a:p>
      </dgm:t>
    </dgm:pt>
    <dgm:pt modelId="{D41C2DF2-A0DD-4551-BB90-795999BEA46C}">
      <dgm:prSet/>
      <dgm:spPr/>
      <dgm:t>
        <a:bodyPr/>
        <a:lstStyle/>
        <a:p>
          <a:pPr algn="ctr" rtl="0"/>
          <a:r>
            <a:rPr lang="nl-NL" dirty="0" smtClean="0"/>
            <a:t>Volgorde van de aminozuren bepaalt de samenstelling van het eiwit</a:t>
          </a:r>
          <a:endParaRPr lang="nl-NL" dirty="0"/>
        </a:p>
      </dgm:t>
    </dgm:pt>
    <dgm:pt modelId="{1D0573DD-5437-4A16-BF2B-247EE4D11BF3}" type="parTrans" cxnId="{7730D04A-9DAE-466C-AB9A-31F310CB9511}">
      <dgm:prSet/>
      <dgm:spPr/>
      <dgm:t>
        <a:bodyPr/>
        <a:lstStyle/>
        <a:p>
          <a:pPr algn="ctr"/>
          <a:endParaRPr lang="nl-NL"/>
        </a:p>
      </dgm:t>
    </dgm:pt>
    <dgm:pt modelId="{4306FC7E-F154-408B-8C55-CF642C56BE6F}" type="sibTrans" cxnId="{7730D04A-9DAE-466C-AB9A-31F310CB9511}">
      <dgm:prSet/>
      <dgm:spPr/>
      <dgm:t>
        <a:bodyPr/>
        <a:lstStyle/>
        <a:p>
          <a:pPr algn="ctr"/>
          <a:endParaRPr lang="nl-NL"/>
        </a:p>
      </dgm:t>
    </dgm:pt>
    <dgm:pt modelId="{AD0D7D77-3E4B-4203-93E6-1A281EC4C347}">
      <dgm:prSet/>
      <dgm:spPr/>
      <dgm:t>
        <a:bodyPr/>
        <a:lstStyle/>
        <a:p>
          <a:pPr algn="ctr" rtl="0"/>
          <a:r>
            <a:rPr lang="nl-NL" dirty="0" smtClean="0"/>
            <a:t>Sommige </a:t>
          </a:r>
          <a:r>
            <a:rPr lang="nl-NL" dirty="0" err="1" smtClean="0"/>
            <a:t>codons</a:t>
          </a:r>
          <a:r>
            <a:rPr lang="nl-NL" dirty="0" smtClean="0"/>
            <a:t> bevatten de code voor starten of stoppen met synthese </a:t>
          </a:r>
          <a:endParaRPr lang="nl-NL" dirty="0"/>
        </a:p>
      </dgm:t>
    </dgm:pt>
    <dgm:pt modelId="{9FB8B68B-836A-4331-9D3B-D04CD21BF700}" type="parTrans" cxnId="{50D753B5-2A66-4D79-92DF-F19C2B8A39BE}">
      <dgm:prSet/>
      <dgm:spPr/>
      <dgm:t>
        <a:bodyPr/>
        <a:lstStyle/>
        <a:p>
          <a:endParaRPr lang="nl-NL"/>
        </a:p>
      </dgm:t>
    </dgm:pt>
    <dgm:pt modelId="{08D3206F-8F63-4D5B-B54A-E00549C18532}" type="sibTrans" cxnId="{50D753B5-2A66-4D79-92DF-F19C2B8A39BE}">
      <dgm:prSet/>
      <dgm:spPr/>
      <dgm:t>
        <a:bodyPr/>
        <a:lstStyle/>
        <a:p>
          <a:endParaRPr lang="nl-NL"/>
        </a:p>
      </dgm:t>
    </dgm:pt>
    <dgm:pt modelId="{BCEDDD8E-43F3-476C-8427-E9A6E53A3D2B}" type="pres">
      <dgm:prSet presAssocID="{C39F9991-10D2-478A-99FB-10D27BA56E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361C8D1-EDFE-4292-B89E-809EEC6A86DE}" type="pres">
      <dgm:prSet presAssocID="{5CEFEDB3-5B89-439C-A44F-1EB029B13EF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C23E54F-566C-481C-AD46-749B1D6878BA}" type="pres">
      <dgm:prSet presAssocID="{91AD5992-1E6B-4A25-943F-FB489DFE1277}" presName="spacer" presStyleCnt="0"/>
      <dgm:spPr/>
    </dgm:pt>
    <dgm:pt modelId="{76331058-F0AD-4E0A-9F55-556439CD7CDF}" type="pres">
      <dgm:prSet presAssocID="{E0B69121-8CF5-4B24-8240-FEC795E4149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0A6ADD-BD9A-44EC-BF83-BFACF50D5E46}" type="pres">
      <dgm:prSet presAssocID="{6DA59B47-C6AF-48C2-8E13-C63EFD504E56}" presName="spacer" presStyleCnt="0"/>
      <dgm:spPr/>
    </dgm:pt>
    <dgm:pt modelId="{41B1AFD5-9143-45BC-92FE-D2B038F95AB9}" type="pres">
      <dgm:prSet presAssocID="{D41C2DF2-A0DD-4551-BB90-795999BEA4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3C354C8-E3C3-47AF-815D-AD7DE576AB84}" type="pres">
      <dgm:prSet presAssocID="{4306FC7E-F154-408B-8C55-CF642C56BE6F}" presName="spacer" presStyleCnt="0"/>
      <dgm:spPr/>
    </dgm:pt>
    <dgm:pt modelId="{102E9E33-7340-4AE2-B91A-13EDA132C240}" type="pres">
      <dgm:prSet presAssocID="{AD0D7D77-3E4B-4203-93E6-1A281EC4C34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464CC4A-27A6-4729-8310-81E994D3C287}" type="presOf" srcId="{E0B69121-8CF5-4B24-8240-FEC795E4149B}" destId="{76331058-F0AD-4E0A-9F55-556439CD7CDF}" srcOrd="0" destOrd="0" presId="urn:microsoft.com/office/officeart/2005/8/layout/vList2"/>
    <dgm:cxn modelId="{D38E2149-CF26-426B-A66F-22D59E024DF2}" type="presOf" srcId="{C39F9991-10D2-478A-99FB-10D27BA56EC6}" destId="{BCEDDD8E-43F3-476C-8427-E9A6E53A3D2B}" srcOrd="0" destOrd="0" presId="urn:microsoft.com/office/officeart/2005/8/layout/vList2"/>
    <dgm:cxn modelId="{331E807C-C6B1-4373-9645-7C63DD714205}" srcId="{C39F9991-10D2-478A-99FB-10D27BA56EC6}" destId="{5CEFEDB3-5B89-439C-A44F-1EB029B13EF0}" srcOrd="0" destOrd="0" parTransId="{4047F0BE-DEA4-468B-A852-BE82B894FB6E}" sibTransId="{91AD5992-1E6B-4A25-943F-FB489DFE1277}"/>
    <dgm:cxn modelId="{8C26E846-EB30-4827-9129-700943483EA1}" srcId="{C39F9991-10D2-478A-99FB-10D27BA56EC6}" destId="{E0B69121-8CF5-4B24-8240-FEC795E4149B}" srcOrd="1" destOrd="0" parTransId="{5C92EF6D-D00D-464D-8099-1EDB33110ADC}" sibTransId="{6DA59B47-C6AF-48C2-8E13-C63EFD504E56}"/>
    <dgm:cxn modelId="{7730D04A-9DAE-466C-AB9A-31F310CB9511}" srcId="{C39F9991-10D2-478A-99FB-10D27BA56EC6}" destId="{D41C2DF2-A0DD-4551-BB90-795999BEA46C}" srcOrd="2" destOrd="0" parTransId="{1D0573DD-5437-4A16-BF2B-247EE4D11BF3}" sibTransId="{4306FC7E-F154-408B-8C55-CF642C56BE6F}"/>
    <dgm:cxn modelId="{50D753B5-2A66-4D79-92DF-F19C2B8A39BE}" srcId="{C39F9991-10D2-478A-99FB-10D27BA56EC6}" destId="{AD0D7D77-3E4B-4203-93E6-1A281EC4C347}" srcOrd="3" destOrd="0" parTransId="{9FB8B68B-836A-4331-9D3B-D04CD21BF700}" sibTransId="{08D3206F-8F63-4D5B-B54A-E00549C18532}"/>
    <dgm:cxn modelId="{1BC6F5EE-5D6B-4062-89D7-CA911685A74B}" type="presOf" srcId="{D41C2DF2-A0DD-4551-BB90-795999BEA46C}" destId="{41B1AFD5-9143-45BC-92FE-D2B038F95AB9}" srcOrd="0" destOrd="0" presId="urn:microsoft.com/office/officeart/2005/8/layout/vList2"/>
    <dgm:cxn modelId="{9369F316-DCEB-4342-AFC0-1B3622FB1955}" type="presOf" srcId="{5CEFEDB3-5B89-439C-A44F-1EB029B13EF0}" destId="{5361C8D1-EDFE-4292-B89E-809EEC6A86DE}" srcOrd="0" destOrd="0" presId="urn:microsoft.com/office/officeart/2005/8/layout/vList2"/>
    <dgm:cxn modelId="{8E92429F-8935-4693-80D9-99E687ECBA71}" type="presOf" srcId="{AD0D7D77-3E4B-4203-93E6-1A281EC4C347}" destId="{102E9E33-7340-4AE2-B91A-13EDA132C240}" srcOrd="0" destOrd="0" presId="urn:microsoft.com/office/officeart/2005/8/layout/vList2"/>
    <dgm:cxn modelId="{0D4A468A-DDF0-4771-8548-66ADC159B18E}" type="presParOf" srcId="{BCEDDD8E-43F3-476C-8427-E9A6E53A3D2B}" destId="{5361C8D1-EDFE-4292-B89E-809EEC6A86DE}" srcOrd="0" destOrd="0" presId="urn:microsoft.com/office/officeart/2005/8/layout/vList2"/>
    <dgm:cxn modelId="{6BBE0D8C-DDE0-4E72-B4FA-C212D982EFE6}" type="presParOf" srcId="{BCEDDD8E-43F3-476C-8427-E9A6E53A3D2B}" destId="{7C23E54F-566C-481C-AD46-749B1D6878BA}" srcOrd="1" destOrd="0" presId="urn:microsoft.com/office/officeart/2005/8/layout/vList2"/>
    <dgm:cxn modelId="{FA0003B8-F464-4A4C-B878-C12302B98705}" type="presParOf" srcId="{BCEDDD8E-43F3-476C-8427-E9A6E53A3D2B}" destId="{76331058-F0AD-4E0A-9F55-556439CD7CDF}" srcOrd="2" destOrd="0" presId="urn:microsoft.com/office/officeart/2005/8/layout/vList2"/>
    <dgm:cxn modelId="{BA12421E-16D7-4958-B118-B75FD841EE5E}" type="presParOf" srcId="{BCEDDD8E-43F3-476C-8427-E9A6E53A3D2B}" destId="{AF0A6ADD-BD9A-44EC-BF83-BFACF50D5E46}" srcOrd="3" destOrd="0" presId="urn:microsoft.com/office/officeart/2005/8/layout/vList2"/>
    <dgm:cxn modelId="{342A0CB7-3634-4AA5-9438-D1FB061B5F38}" type="presParOf" srcId="{BCEDDD8E-43F3-476C-8427-E9A6E53A3D2B}" destId="{41B1AFD5-9143-45BC-92FE-D2B038F95AB9}" srcOrd="4" destOrd="0" presId="urn:microsoft.com/office/officeart/2005/8/layout/vList2"/>
    <dgm:cxn modelId="{B6A50E69-23C1-4A79-ADD0-5F2C6D0120A4}" type="presParOf" srcId="{BCEDDD8E-43F3-476C-8427-E9A6E53A3D2B}" destId="{03C354C8-E3C3-47AF-815D-AD7DE576AB84}" srcOrd="5" destOrd="0" presId="urn:microsoft.com/office/officeart/2005/8/layout/vList2"/>
    <dgm:cxn modelId="{70120346-6CD5-43A7-AFEA-BE38BF83447F}" type="presParOf" srcId="{BCEDDD8E-43F3-476C-8427-E9A6E53A3D2B}" destId="{102E9E33-7340-4AE2-B91A-13EDA132C24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6B6C6B-D44D-4F5D-AC2C-CDDED3900544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B2B1A0B4-B135-47A6-807C-652BF89F7229}">
      <dgm:prSet/>
      <dgm:spPr/>
      <dgm:t>
        <a:bodyPr/>
        <a:lstStyle/>
        <a:p>
          <a:pPr rtl="0"/>
          <a:r>
            <a:rPr lang="nl-NL" smtClean="0"/>
            <a:t>Tabel: codons in mRNA + aminozuren</a:t>
          </a:r>
          <a:endParaRPr lang="nl-NL"/>
        </a:p>
      </dgm:t>
    </dgm:pt>
    <dgm:pt modelId="{738E875D-C345-4D36-93F9-B34A18951FAB}" type="parTrans" cxnId="{BB4C4B55-1FBA-4F65-A010-CACB50F4D8FC}">
      <dgm:prSet/>
      <dgm:spPr/>
      <dgm:t>
        <a:bodyPr/>
        <a:lstStyle/>
        <a:p>
          <a:endParaRPr lang="nl-NL"/>
        </a:p>
      </dgm:t>
    </dgm:pt>
    <dgm:pt modelId="{35DFECAA-E4E5-4D26-98B5-6AA0C166E72E}" type="sibTrans" cxnId="{BB4C4B55-1FBA-4F65-A010-CACB50F4D8FC}">
      <dgm:prSet/>
      <dgm:spPr/>
      <dgm:t>
        <a:bodyPr/>
        <a:lstStyle/>
        <a:p>
          <a:endParaRPr lang="nl-NL"/>
        </a:p>
      </dgm:t>
    </dgm:pt>
    <dgm:pt modelId="{8CD3D675-8DDE-43A0-A7A4-57CCD5069398}" type="pres">
      <dgm:prSet presAssocID="{E56B6C6B-D44D-4F5D-AC2C-CDDED39005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2240E2F-B693-4E40-A865-802DCEC95557}" type="pres">
      <dgm:prSet presAssocID="{B2B1A0B4-B135-47A6-807C-652BF89F72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B4C4B55-1FBA-4F65-A010-CACB50F4D8FC}" srcId="{E56B6C6B-D44D-4F5D-AC2C-CDDED3900544}" destId="{B2B1A0B4-B135-47A6-807C-652BF89F7229}" srcOrd="0" destOrd="0" parTransId="{738E875D-C345-4D36-93F9-B34A18951FAB}" sibTransId="{35DFECAA-E4E5-4D26-98B5-6AA0C166E72E}"/>
    <dgm:cxn modelId="{B48B9307-ACF6-4083-8640-7A278FC854E0}" type="presOf" srcId="{B2B1A0B4-B135-47A6-807C-652BF89F7229}" destId="{62240E2F-B693-4E40-A865-802DCEC95557}" srcOrd="0" destOrd="0" presId="urn:microsoft.com/office/officeart/2005/8/layout/vList2"/>
    <dgm:cxn modelId="{72D258B5-821E-4A2C-802A-F440BC5F643D}" type="presOf" srcId="{E56B6C6B-D44D-4F5D-AC2C-CDDED3900544}" destId="{8CD3D675-8DDE-43A0-A7A4-57CCD5069398}" srcOrd="0" destOrd="0" presId="urn:microsoft.com/office/officeart/2005/8/layout/vList2"/>
    <dgm:cxn modelId="{69BE2A98-B0EF-4426-93D5-E3EE654D7CF0}" type="presParOf" srcId="{8CD3D675-8DDE-43A0-A7A4-57CCD5069398}" destId="{62240E2F-B693-4E40-A865-802DCEC955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8BEB21-C659-41ED-9810-3A67E06D6D18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12B463C5-0F0B-484A-BA7F-78397F3FF238}">
      <dgm:prSet/>
      <dgm:spPr/>
      <dgm:t>
        <a:bodyPr/>
        <a:lstStyle/>
        <a:p>
          <a:pPr algn="ctr" rtl="0"/>
          <a:r>
            <a:rPr lang="nl-NL" smtClean="0"/>
            <a:t>Evolutie van de genetische code</a:t>
          </a:r>
          <a:endParaRPr lang="nl-NL"/>
        </a:p>
      </dgm:t>
    </dgm:pt>
    <dgm:pt modelId="{36BDDEF2-2F55-4728-A9AA-9A2A0543CEB5}" type="parTrans" cxnId="{F761598E-9FD0-4A03-AFFD-ACA6BD0AD191}">
      <dgm:prSet/>
      <dgm:spPr/>
      <dgm:t>
        <a:bodyPr/>
        <a:lstStyle/>
        <a:p>
          <a:endParaRPr lang="nl-NL"/>
        </a:p>
      </dgm:t>
    </dgm:pt>
    <dgm:pt modelId="{91A7CA32-33C8-450C-B9CC-20366C3AA4CE}" type="sibTrans" cxnId="{F761598E-9FD0-4A03-AFFD-ACA6BD0AD191}">
      <dgm:prSet/>
      <dgm:spPr/>
      <dgm:t>
        <a:bodyPr/>
        <a:lstStyle/>
        <a:p>
          <a:endParaRPr lang="nl-NL"/>
        </a:p>
      </dgm:t>
    </dgm:pt>
    <dgm:pt modelId="{B30573BD-E1FC-4611-B3E4-7F4CD7C9509C}" type="pres">
      <dgm:prSet presAssocID="{ED8BEB21-C659-41ED-9810-3A67E06D6D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03FD969-E119-4834-9571-35EF4B20E9D6}" type="pres">
      <dgm:prSet presAssocID="{12B463C5-0F0B-484A-BA7F-78397F3FF2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61598E-9FD0-4A03-AFFD-ACA6BD0AD191}" srcId="{ED8BEB21-C659-41ED-9810-3A67E06D6D18}" destId="{12B463C5-0F0B-484A-BA7F-78397F3FF238}" srcOrd="0" destOrd="0" parTransId="{36BDDEF2-2F55-4728-A9AA-9A2A0543CEB5}" sibTransId="{91A7CA32-33C8-450C-B9CC-20366C3AA4CE}"/>
    <dgm:cxn modelId="{163BB7EC-33E4-43B9-98F6-9F119D2F8C0A}" type="presOf" srcId="{12B463C5-0F0B-484A-BA7F-78397F3FF238}" destId="{B03FD969-E119-4834-9571-35EF4B20E9D6}" srcOrd="0" destOrd="0" presId="urn:microsoft.com/office/officeart/2005/8/layout/vList2"/>
    <dgm:cxn modelId="{FAF3F521-501C-4439-A8B4-0DC279B49191}" type="presOf" srcId="{ED8BEB21-C659-41ED-9810-3A67E06D6D18}" destId="{B30573BD-E1FC-4611-B3E4-7F4CD7C9509C}" srcOrd="0" destOrd="0" presId="urn:microsoft.com/office/officeart/2005/8/layout/vList2"/>
    <dgm:cxn modelId="{1BE00E4C-FA05-4E56-8D21-BF0530E22FA8}" type="presParOf" srcId="{B30573BD-E1FC-4611-B3E4-7F4CD7C9509C}" destId="{B03FD969-E119-4834-9571-35EF4B20E9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F399C9-C3D2-4A92-A996-6BCD26F9CCF8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C05C4CB3-08C9-42D5-A66F-406E27048178}">
      <dgm:prSet custT="1"/>
      <dgm:spPr/>
      <dgm:t>
        <a:bodyPr/>
        <a:lstStyle/>
        <a:p>
          <a:pPr algn="ctr" rtl="0"/>
          <a:r>
            <a:rPr lang="nl-NL" sz="2400" smtClean="0"/>
            <a:t>De 1</a:t>
          </a:r>
          <a:r>
            <a:rPr lang="nl-NL" sz="2400" baseline="30000" smtClean="0"/>
            <a:t>ste</a:t>
          </a:r>
          <a:r>
            <a:rPr lang="nl-NL" sz="2400" smtClean="0"/>
            <a:t> letter van een triplet: geeft aan van welke verbinding het aminozuur gemaakt wordt</a:t>
          </a:r>
          <a:endParaRPr lang="nl-NL" sz="2400"/>
        </a:p>
      </dgm:t>
    </dgm:pt>
    <dgm:pt modelId="{C7345B7C-63F0-45A9-972E-3278959A42CF}" type="parTrans" cxnId="{8B0A4FF7-9490-4FF9-BF3E-B6A5C5559CB1}">
      <dgm:prSet/>
      <dgm:spPr/>
      <dgm:t>
        <a:bodyPr/>
        <a:lstStyle/>
        <a:p>
          <a:pPr algn="ctr"/>
          <a:endParaRPr lang="nl-NL" sz="2400"/>
        </a:p>
      </dgm:t>
    </dgm:pt>
    <dgm:pt modelId="{EA5E66E2-14DB-49AB-9BE1-B73D8BACAC92}" type="sibTrans" cxnId="{8B0A4FF7-9490-4FF9-BF3E-B6A5C5559CB1}">
      <dgm:prSet/>
      <dgm:spPr/>
      <dgm:t>
        <a:bodyPr/>
        <a:lstStyle/>
        <a:p>
          <a:pPr algn="ctr"/>
          <a:endParaRPr lang="nl-NL" sz="2400"/>
        </a:p>
      </dgm:t>
    </dgm:pt>
    <dgm:pt modelId="{99768D16-93B9-4E96-9F30-C186F6EB4B22}">
      <dgm:prSet custT="1"/>
      <dgm:spPr/>
      <dgm:t>
        <a:bodyPr/>
        <a:lstStyle/>
        <a:p>
          <a:pPr algn="ctr" rtl="0"/>
          <a:r>
            <a:rPr lang="nl-NL" sz="2400" dirty="0" smtClean="0"/>
            <a:t>Voorbeeld:    Alle aminozuren van </a:t>
          </a:r>
          <a:r>
            <a:rPr lang="nl-NL" sz="2400" dirty="0" err="1" smtClean="0"/>
            <a:t>pyrodruivenzuur</a:t>
          </a:r>
          <a:r>
            <a:rPr lang="nl-NL" sz="2400" dirty="0" smtClean="0"/>
            <a:t>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T – – </a:t>
          </a:r>
          <a:endParaRPr lang="nl-NL" sz="2400" dirty="0"/>
        </a:p>
      </dgm:t>
    </dgm:pt>
    <dgm:pt modelId="{FC80D9FC-CB37-4276-9151-ECD6DFD350DB}" type="parTrans" cxnId="{2C43D002-4DC7-4E64-82F9-AC162D134537}">
      <dgm:prSet/>
      <dgm:spPr/>
      <dgm:t>
        <a:bodyPr/>
        <a:lstStyle/>
        <a:p>
          <a:pPr algn="ctr"/>
          <a:endParaRPr lang="nl-NL" sz="2400"/>
        </a:p>
      </dgm:t>
    </dgm:pt>
    <dgm:pt modelId="{F2667E75-ECAE-46D1-8AC8-5C3FDC745FBB}" type="sibTrans" cxnId="{2C43D002-4DC7-4E64-82F9-AC162D134537}">
      <dgm:prSet/>
      <dgm:spPr/>
      <dgm:t>
        <a:bodyPr/>
        <a:lstStyle/>
        <a:p>
          <a:pPr algn="ctr"/>
          <a:endParaRPr lang="nl-NL" sz="2400"/>
        </a:p>
      </dgm:t>
    </dgm:pt>
    <dgm:pt modelId="{86B4E4E8-BCAF-48EF-A914-A29A4D322E87}">
      <dgm:prSet custT="1"/>
      <dgm:spPr/>
      <dgm:t>
        <a:bodyPr/>
        <a:lstStyle/>
        <a:p>
          <a:pPr algn="ctr" rtl="0"/>
          <a:r>
            <a:rPr lang="nl-NL" sz="2400" smtClean="0"/>
            <a:t>De 2</a:t>
          </a:r>
          <a:r>
            <a:rPr lang="nl-NL" sz="2400" baseline="30000" smtClean="0"/>
            <a:t>de</a:t>
          </a:r>
          <a:r>
            <a:rPr lang="nl-NL" sz="2400" smtClean="0"/>
            <a:t> letter: geeft hydrofiel – hydrofoob aan</a:t>
          </a:r>
          <a:endParaRPr lang="nl-NL" sz="2400"/>
        </a:p>
      </dgm:t>
    </dgm:pt>
    <dgm:pt modelId="{EF1E6929-FAE5-461B-B21A-7AB7036CDF0B}" type="parTrans" cxnId="{0D407035-DA53-48BA-9D4E-A8EB0D589AEF}">
      <dgm:prSet/>
      <dgm:spPr/>
      <dgm:t>
        <a:bodyPr/>
        <a:lstStyle/>
        <a:p>
          <a:pPr algn="ctr"/>
          <a:endParaRPr lang="nl-NL" sz="2400"/>
        </a:p>
      </dgm:t>
    </dgm:pt>
    <dgm:pt modelId="{AB9DD669-7036-4AC4-9E69-3EDC100F03E1}" type="sibTrans" cxnId="{0D407035-DA53-48BA-9D4E-A8EB0D589AEF}">
      <dgm:prSet/>
      <dgm:spPr/>
      <dgm:t>
        <a:bodyPr/>
        <a:lstStyle/>
        <a:p>
          <a:pPr algn="ctr"/>
          <a:endParaRPr lang="nl-NL" sz="2400"/>
        </a:p>
      </dgm:t>
    </dgm:pt>
    <dgm:pt modelId="{2EE69B08-DD2E-43A9-A9E1-36E2194C27B8}">
      <dgm:prSet custT="1"/>
      <dgm:spPr/>
      <dgm:t>
        <a:bodyPr/>
        <a:lstStyle/>
        <a:p>
          <a:pPr algn="ctr" rtl="0"/>
          <a:r>
            <a:rPr lang="nl-NL" sz="2400" dirty="0" smtClean="0"/>
            <a:t>Voorbeeld:      Hydrofiele aminozuren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 – A –</a:t>
          </a:r>
          <a:endParaRPr lang="nl-NL" sz="2400" dirty="0"/>
        </a:p>
      </dgm:t>
    </dgm:pt>
    <dgm:pt modelId="{CF9D217E-8D23-4374-BEC4-8E7BA805F63C}" type="parTrans" cxnId="{CFDC7BD9-B452-4352-AA02-58F6F08562D9}">
      <dgm:prSet/>
      <dgm:spPr/>
      <dgm:t>
        <a:bodyPr/>
        <a:lstStyle/>
        <a:p>
          <a:pPr algn="ctr"/>
          <a:endParaRPr lang="nl-NL" sz="2400"/>
        </a:p>
      </dgm:t>
    </dgm:pt>
    <dgm:pt modelId="{D7397E9E-C010-4CD0-86B1-9AC165557D9B}" type="sibTrans" cxnId="{CFDC7BD9-B452-4352-AA02-58F6F08562D9}">
      <dgm:prSet/>
      <dgm:spPr/>
      <dgm:t>
        <a:bodyPr/>
        <a:lstStyle/>
        <a:p>
          <a:pPr algn="ctr"/>
          <a:endParaRPr lang="nl-NL" sz="2400"/>
        </a:p>
      </dgm:t>
    </dgm:pt>
    <dgm:pt modelId="{FA2A1E91-14F1-4B7C-98C4-FE49C65BF84C}">
      <dgm:prSet custT="1"/>
      <dgm:spPr/>
      <dgm:t>
        <a:bodyPr/>
        <a:lstStyle/>
        <a:p>
          <a:pPr algn="ctr" rtl="0"/>
          <a:r>
            <a:rPr lang="nl-NL" sz="2400" dirty="0" smtClean="0"/>
            <a:t>Voorbeeld:         Hydrofobe </a:t>
          </a:r>
          <a:r>
            <a:rPr lang="nl-NL" sz="2400" dirty="0" err="1" smtClean="0"/>
            <a:t>aminzuren</a:t>
          </a:r>
          <a:r>
            <a:rPr lang="nl-NL" sz="2400" dirty="0" smtClean="0"/>
            <a:t>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– T – </a:t>
          </a:r>
          <a:endParaRPr lang="nl-NL" sz="2400" dirty="0"/>
        </a:p>
      </dgm:t>
    </dgm:pt>
    <dgm:pt modelId="{95B21ABE-88B5-4607-82D9-2DCAF47DED0F}" type="parTrans" cxnId="{5A826038-500D-443E-9366-DA456F9DDB1A}">
      <dgm:prSet/>
      <dgm:spPr/>
      <dgm:t>
        <a:bodyPr/>
        <a:lstStyle/>
        <a:p>
          <a:pPr algn="ctr"/>
          <a:endParaRPr lang="nl-NL" sz="2400"/>
        </a:p>
      </dgm:t>
    </dgm:pt>
    <dgm:pt modelId="{ED26238C-E13D-43BB-BAA4-F2F35C91E3B0}" type="sibTrans" cxnId="{5A826038-500D-443E-9366-DA456F9DDB1A}">
      <dgm:prSet/>
      <dgm:spPr/>
      <dgm:t>
        <a:bodyPr/>
        <a:lstStyle/>
        <a:p>
          <a:pPr algn="ctr"/>
          <a:endParaRPr lang="nl-NL" sz="2400"/>
        </a:p>
      </dgm:t>
    </dgm:pt>
    <dgm:pt modelId="{87EBC620-1490-4B84-811F-E524278B776F}">
      <dgm:prSet custT="1"/>
      <dgm:spPr/>
      <dgm:t>
        <a:bodyPr/>
        <a:lstStyle/>
        <a:p>
          <a:pPr algn="ctr" rtl="0"/>
          <a:r>
            <a:rPr lang="nl-NL" sz="2400" dirty="0" smtClean="0"/>
            <a:t>Voorbeeld:        Tussenliggende aminozuren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 – C –  of  – G –</a:t>
          </a:r>
          <a:endParaRPr lang="nl-NL" sz="2400" dirty="0"/>
        </a:p>
      </dgm:t>
    </dgm:pt>
    <dgm:pt modelId="{C57B6338-46F1-4CD6-9134-5576C52FE4AB}" type="parTrans" cxnId="{D9476BDA-A407-4DE9-B009-DAC85AE3BCEF}">
      <dgm:prSet/>
      <dgm:spPr/>
      <dgm:t>
        <a:bodyPr/>
        <a:lstStyle/>
        <a:p>
          <a:pPr algn="ctr"/>
          <a:endParaRPr lang="nl-NL" sz="2400"/>
        </a:p>
      </dgm:t>
    </dgm:pt>
    <dgm:pt modelId="{64E33834-D9A7-405A-BF58-48B22B4A247C}" type="sibTrans" cxnId="{D9476BDA-A407-4DE9-B009-DAC85AE3BCEF}">
      <dgm:prSet/>
      <dgm:spPr/>
      <dgm:t>
        <a:bodyPr/>
        <a:lstStyle/>
        <a:p>
          <a:pPr algn="ctr"/>
          <a:endParaRPr lang="nl-NL" sz="2400"/>
        </a:p>
      </dgm:t>
    </dgm:pt>
    <dgm:pt modelId="{9036995C-2DDE-4A76-BF43-AF502FBD8279}">
      <dgm:prSet custT="1"/>
      <dgm:spPr/>
      <dgm:t>
        <a:bodyPr/>
        <a:lstStyle/>
        <a:p>
          <a:pPr algn="ctr" rtl="0"/>
          <a:r>
            <a:rPr lang="nl-NL" sz="2400" smtClean="0"/>
            <a:t>De 3</a:t>
          </a:r>
          <a:r>
            <a:rPr lang="nl-NL" sz="2400" baseline="30000" smtClean="0"/>
            <a:t>de</a:t>
          </a:r>
          <a:r>
            <a:rPr lang="nl-NL" sz="2400" smtClean="0"/>
            <a:t> letter doet er soms helemaal niet toe</a:t>
          </a:r>
          <a:endParaRPr lang="nl-NL" sz="2400"/>
        </a:p>
      </dgm:t>
    </dgm:pt>
    <dgm:pt modelId="{636FFF33-79B8-44A5-9A4A-53771F81686F}" type="parTrans" cxnId="{90CA652B-8D84-477C-8231-BBFC164639A5}">
      <dgm:prSet/>
      <dgm:spPr/>
      <dgm:t>
        <a:bodyPr/>
        <a:lstStyle/>
        <a:p>
          <a:pPr algn="ctr"/>
          <a:endParaRPr lang="nl-NL" sz="2400"/>
        </a:p>
      </dgm:t>
    </dgm:pt>
    <dgm:pt modelId="{08142EED-C88B-49F8-81EE-94C90072C461}" type="sibTrans" cxnId="{90CA652B-8D84-477C-8231-BBFC164639A5}">
      <dgm:prSet/>
      <dgm:spPr/>
      <dgm:t>
        <a:bodyPr/>
        <a:lstStyle/>
        <a:p>
          <a:pPr algn="ctr"/>
          <a:endParaRPr lang="nl-NL" sz="2400"/>
        </a:p>
      </dgm:t>
    </dgm:pt>
    <dgm:pt modelId="{D85A680F-2865-43F3-A2C7-EBD398523381}" type="pres">
      <dgm:prSet presAssocID="{DDF399C9-C3D2-4A92-A996-6BCD26F9CC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E0E7A87-EAC1-4AFA-B383-042A47705F9A}" type="pres">
      <dgm:prSet presAssocID="{C05C4CB3-08C9-42D5-A66F-406E2704817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6F3B47E-ACDB-427A-9308-10D053BB8E3C}" type="pres">
      <dgm:prSet presAssocID="{EA5E66E2-14DB-49AB-9BE1-B73D8BACAC92}" presName="spacer" presStyleCnt="0"/>
      <dgm:spPr/>
    </dgm:pt>
    <dgm:pt modelId="{DCB60564-BBC6-41C5-A571-A03677BEDA5F}" type="pres">
      <dgm:prSet presAssocID="{99768D16-93B9-4E96-9F30-C186F6EB4B2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326501-484D-4C6F-A0F7-FE0310EBFC45}" type="pres">
      <dgm:prSet presAssocID="{F2667E75-ECAE-46D1-8AC8-5C3FDC745FBB}" presName="spacer" presStyleCnt="0"/>
      <dgm:spPr/>
    </dgm:pt>
    <dgm:pt modelId="{CA155729-2146-459A-B638-6B074CEF8677}" type="pres">
      <dgm:prSet presAssocID="{86B4E4E8-BCAF-48EF-A914-A29A4D322E8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235F9AF-A318-4933-B9D0-148A88EDDC65}" type="pres">
      <dgm:prSet presAssocID="{AB9DD669-7036-4AC4-9E69-3EDC100F03E1}" presName="spacer" presStyleCnt="0"/>
      <dgm:spPr/>
    </dgm:pt>
    <dgm:pt modelId="{B71A6541-D464-48D3-8019-E6E497835D74}" type="pres">
      <dgm:prSet presAssocID="{2EE69B08-DD2E-43A9-A9E1-36E2194C27B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73DE57-EDF8-4814-A026-E0930DC0A435}" type="pres">
      <dgm:prSet presAssocID="{D7397E9E-C010-4CD0-86B1-9AC165557D9B}" presName="spacer" presStyleCnt="0"/>
      <dgm:spPr/>
    </dgm:pt>
    <dgm:pt modelId="{FD39CE99-932F-4CE8-9A50-B8482FD48434}" type="pres">
      <dgm:prSet presAssocID="{FA2A1E91-14F1-4B7C-98C4-FE49C65BF84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8547E07-E132-4D45-97E0-B63F4A595412}" type="pres">
      <dgm:prSet presAssocID="{ED26238C-E13D-43BB-BAA4-F2F35C91E3B0}" presName="spacer" presStyleCnt="0"/>
      <dgm:spPr/>
    </dgm:pt>
    <dgm:pt modelId="{CF31D197-9FC5-419C-844F-294E4C3FD262}" type="pres">
      <dgm:prSet presAssocID="{87EBC620-1490-4B84-811F-E524278B776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5BE08CC-41F0-45CA-8AA3-81FF81E88596}" type="pres">
      <dgm:prSet presAssocID="{64E33834-D9A7-405A-BF58-48B22B4A247C}" presName="spacer" presStyleCnt="0"/>
      <dgm:spPr/>
    </dgm:pt>
    <dgm:pt modelId="{5C7F15C7-0335-4C2E-9809-3CA033A5ED03}" type="pres">
      <dgm:prSet presAssocID="{9036995C-2DDE-4A76-BF43-AF502FBD827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EAABF01-E141-4E1A-98A3-F15249933009}" type="presOf" srcId="{86B4E4E8-BCAF-48EF-A914-A29A4D322E87}" destId="{CA155729-2146-459A-B638-6B074CEF8677}" srcOrd="0" destOrd="0" presId="urn:microsoft.com/office/officeart/2005/8/layout/vList2"/>
    <dgm:cxn modelId="{0C80114C-F90E-4C4B-A5F3-2C5220B6F5A6}" type="presOf" srcId="{C05C4CB3-08C9-42D5-A66F-406E27048178}" destId="{6E0E7A87-EAC1-4AFA-B383-042A47705F9A}" srcOrd="0" destOrd="0" presId="urn:microsoft.com/office/officeart/2005/8/layout/vList2"/>
    <dgm:cxn modelId="{CFDC7BD9-B452-4352-AA02-58F6F08562D9}" srcId="{DDF399C9-C3D2-4A92-A996-6BCD26F9CCF8}" destId="{2EE69B08-DD2E-43A9-A9E1-36E2194C27B8}" srcOrd="3" destOrd="0" parTransId="{CF9D217E-8D23-4374-BEC4-8E7BA805F63C}" sibTransId="{D7397E9E-C010-4CD0-86B1-9AC165557D9B}"/>
    <dgm:cxn modelId="{568D4E31-5FE5-4AAB-9568-3FBF989B248A}" type="presOf" srcId="{2EE69B08-DD2E-43A9-A9E1-36E2194C27B8}" destId="{B71A6541-D464-48D3-8019-E6E497835D74}" srcOrd="0" destOrd="0" presId="urn:microsoft.com/office/officeart/2005/8/layout/vList2"/>
    <dgm:cxn modelId="{5FBF325D-6082-4FEE-8B79-0AFC2330A17A}" type="presOf" srcId="{FA2A1E91-14F1-4B7C-98C4-FE49C65BF84C}" destId="{FD39CE99-932F-4CE8-9A50-B8482FD48434}" srcOrd="0" destOrd="0" presId="urn:microsoft.com/office/officeart/2005/8/layout/vList2"/>
    <dgm:cxn modelId="{5A826038-500D-443E-9366-DA456F9DDB1A}" srcId="{DDF399C9-C3D2-4A92-A996-6BCD26F9CCF8}" destId="{FA2A1E91-14F1-4B7C-98C4-FE49C65BF84C}" srcOrd="4" destOrd="0" parTransId="{95B21ABE-88B5-4607-82D9-2DCAF47DED0F}" sibTransId="{ED26238C-E13D-43BB-BAA4-F2F35C91E3B0}"/>
    <dgm:cxn modelId="{8B0A4FF7-9490-4FF9-BF3E-B6A5C5559CB1}" srcId="{DDF399C9-C3D2-4A92-A996-6BCD26F9CCF8}" destId="{C05C4CB3-08C9-42D5-A66F-406E27048178}" srcOrd="0" destOrd="0" parTransId="{C7345B7C-63F0-45A9-972E-3278959A42CF}" sibTransId="{EA5E66E2-14DB-49AB-9BE1-B73D8BACAC92}"/>
    <dgm:cxn modelId="{07197942-711C-43E5-B5ED-90B88269E73B}" type="presOf" srcId="{99768D16-93B9-4E96-9F30-C186F6EB4B22}" destId="{DCB60564-BBC6-41C5-A571-A03677BEDA5F}" srcOrd="0" destOrd="0" presId="urn:microsoft.com/office/officeart/2005/8/layout/vList2"/>
    <dgm:cxn modelId="{D9476BDA-A407-4DE9-B009-DAC85AE3BCEF}" srcId="{DDF399C9-C3D2-4A92-A996-6BCD26F9CCF8}" destId="{87EBC620-1490-4B84-811F-E524278B776F}" srcOrd="5" destOrd="0" parTransId="{C57B6338-46F1-4CD6-9134-5576C52FE4AB}" sibTransId="{64E33834-D9A7-405A-BF58-48B22B4A247C}"/>
    <dgm:cxn modelId="{90CA652B-8D84-477C-8231-BBFC164639A5}" srcId="{DDF399C9-C3D2-4A92-A996-6BCD26F9CCF8}" destId="{9036995C-2DDE-4A76-BF43-AF502FBD8279}" srcOrd="6" destOrd="0" parTransId="{636FFF33-79B8-44A5-9A4A-53771F81686F}" sibTransId="{08142EED-C88B-49F8-81EE-94C90072C461}"/>
    <dgm:cxn modelId="{B2B781AE-810F-4F99-A3CA-4B5B5A0FDD6F}" type="presOf" srcId="{DDF399C9-C3D2-4A92-A996-6BCD26F9CCF8}" destId="{D85A680F-2865-43F3-A2C7-EBD398523381}" srcOrd="0" destOrd="0" presId="urn:microsoft.com/office/officeart/2005/8/layout/vList2"/>
    <dgm:cxn modelId="{24F5227E-85C2-4B3D-AB33-9F99E5126FBE}" type="presOf" srcId="{87EBC620-1490-4B84-811F-E524278B776F}" destId="{CF31D197-9FC5-419C-844F-294E4C3FD262}" srcOrd="0" destOrd="0" presId="urn:microsoft.com/office/officeart/2005/8/layout/vList2"/>
    <dgm:cxn modelId="{2C43D002-4DC7-4E64-82F9-AC162D134537}" srcId="{DDF399C9-C3D2-4A92-A996-6BCD26F9CCF8}" destId="{99768D16-93B9-4E96-9F30-C186F6EB4B22}" srcOrd="1" destOrd="0" parTransId="{FC80D9FC-CB37-4276-9151-ECD6DFD350DB}" sibTransId="{F2667E75-ECAE-46D1-8AC8-5C3FDC745FBB}"/>
    <dgm:cxn modelId="{3B205923-C781-4A31-A0A1-E6531E6D6202}" type="presOf" srcId="{9036995C-2DDE-4A76-BF43-AF502FBD8279}" destId="{5C7F15C7-0335-4C2E-9809-3CA033A5ED03}" srcOrd="0" destOrd="0" presId="urn:microsoft.com/office/officeart/2005/8/layout/vList2"/>
    <dgm:cxn modelId="{0D407035-DA53-48BA-9D4E-A8EB0D589AEF}" srcId="{DDF399C9-C3D2-4A92-A996-6BCD26F9CCF8}" destId="{86B4E4E8-BCAF-48EF-A914-A29A4D322E87}" srcOrd="2" destOrd="0" parTransId="{EF1E6929-FAE5-461B-B21A-7AB7036CDF0B}" sibTransId="{AB9DD669-7036-4AC4-9E69-3EDC100F03E1}"/>
    <dgm:cxn modelId="{2FA56007-8EA8-48C6-9373-F33E02C4AB69}" type="presParOf" srcId="{D85A680F-2865-43F3-A2C7-EBD398523381}" destId="{6E0E7A87-EAC1-4AFA-B383-042A47705F9A}" srcOrd="0" destOrd="0" presId="urn:microsoft.com/office/officeart/2005/8/layout/vList2"/>
    <dgm:cxn modelId="{397A7875-9D6D-4830-AB08-9B8C7C8B93FE}" type="presParOf" srcId="{D85A680F-2865-43F3-A2C7-EBD398523381}" destId="{C6F3B47E-ACDB-427A-9308-10D053BB8E3C}" srcOrd="1" destOrd="0" presId="urn:microsoft.com/office/officeart/2005/8/layout/vList2"/>
    <dgm:cxn modelId="{11D83C94-9CC3-43AD-8FC5-1BED74139A7D}" type="presParOf" srcId="{D85A680F-2865-43F3-A2C7-EBD398523381}" destId="{DCB60564-BBC6-41C5-A571-A03677BEDA5F}" srcOrd="2" destOrd="0" presId="urn:microsoft.com/office/officeart/2005/8/layout/vList2"/>
    <dgm:cxn modelId="{8E68B965-8406-442C-83A5-34ACF8A404F8}" type="presParOf" srcId="{D85A680F-2865-43F3-A2C7-EBD398523381}" destId="{45326501-484D-4C6F-A0F7-FE0310EBFC45}" srcOrd="3" destOrd="0" presId="urn:microsoft.com/office/officeart/2005/8/layout/vList2"/>
    <dgm:cxn modelId="{81636F11-69D4-483B-811B-0EE6CE531828}" type="presParOf" srcId="{D85A680F-2865-43F3-A2C7-EBD398523381}" destId="{CA155729-2146-459A-B638-6B074CEF8677}" srcOrd="4" destOrd="0" presId="urn:microsoft.com/office/officeart/2005/8/layout/vList2"/>
    <dgm:cxn modelId="{265BA9A6-F569-4E2A-90C5-6715817F44B2}" type="presParOf" srcId="{D85A680F-2865-43F3-A2C7-EBD398523381}" destId="{C235F9AF-A318-4933-B9D0-148A88EDDC65}" srcOrd="5" destOrd="0" presId="urn:microsoft.com/office/officeart/2005/8/layout/vList2"/>
    <dgm:cxn modelId="{1F956586-3FD7-4B61-BEF9-C178AEFB2BC1}" type="presParOf" srcId="{D85A680F-2865-43F3-A2C7-EBD398523381}" destId="{B71A6541-D464-48D3-8019-E6E497835D74}" srcOrd="6" destOrd="0" presId="urn:microsoft.com/office/officeart/2005/8/layout/vList2"/>
    <dgm:cxn modelId="{F082FFB5-A5BA-40E5-8C13-AAA74B6ED8D7}" type="presParOf" srcId="{D85A680F-2865-43F3-A2C7-EBD398523381}" destId="{F173DE57-EDF8-4814-A026-E0930DC0A435}" srcOrd="7" destOrd="0" presId="urn:microsoft.com/office/officeart/2005/8/layout/vList2"/>
    <dgm:cxn modelId="{5360B2DD-B595-4338-86D2-8AE2A449BDC7}" type="presParOf" srcId="{D85A680F-2865-43F3-A2C7-EBD398523381}" destId="{FD39CE99-932F-4CE8-9A50-B8482FD48434}" srcOrd="8" destOrd="0" presId="urn:microsoft.com/office/officeart/2005/8/layout/vList2"/>
    <dgm:cxn modelId="{AEFC7AAB-4146-4C04-9C7B-C8378D1EA4E3}" type="presParOf" srcId="{D85A680F-2865-43F3-A2C7-EBD398523381}" destId="{88547E07-E132-4D45-97E0-B63F4A595412}" srcOrd="9" destOrd="0" presId="urn:microsoft.com/office/officeart/2005/8/layout/vList2"/>
    <dgm:cxn modelId="{9061537E-37BF-4473-9C3A-3E8F82D07CCE}" type="presParOf" srcId="{D85A680F-2865-43F3-A2C7-EBD398523381}" destId="{CF31D197-9FC5-419C-844F-294E4C3FD262}" srcOrd="10" destOrd="0" presId="urn:microsoft.com/office/officeart/2005/8/layout/vList2"/>
    <dgm:cxn modelId="{5CB9AEB3-F1D5-4E4C-AC19-BA59C24D21F7}" type="presParOf" srcId="{D85A680F-2865-43F3-A2C7-EBD398523381}" destId="{A5BE08CC-41F0-45CA-8AA3-81FF81E88596}" srcOrd="11" destOrd="0" presId="urn:microsoft.com/office/officeart/2005/8/layout/vList2"/>
    <dgm:cxn modelId="{4A7B8FD4-682F-49DC-93F2-37EBCCDDC58B}" type="presParOf" srcId="{D85A680F-2865-43F3-A2C7-EBD398523381}" destId="{5C7F15C7-0335-4C2E-9809-3CA033A5ED0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C220F-A8F1-4963-883C-924720A78C28}">
      <dsp:nvSpPr>
        <dsp:cNvPr id="0" name=""/>
        <dsp:cNvSpPr/>
      </dsp:nvSpPr>
      <dsp:spPr>
        <a:xfrm>
          <a:off x="0" y="141354"/>
          <a:ext cx="3186964" cy="230957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smtClean="0"/>
            <a:t>Thema 8 Moleculaire genetica</a:t>
          </a:r>
          <a:endParaRPr lang="nl-NL" sz="4200" kern="1200" dirty="0"/>
        </a:p>
      </dsp:txBody>
      <dsp:txXfrm>
        <a:off x="112744" y="254098"/>
        <a:ext cx="2961476" cy="20840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A06A6-FF71-4041-9DC0-B98BA67E6E0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Niet coderend DNA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B177B-56C5-4248-AD05-C6820304B187}">
      <dsp:nvSpPr>
        <dsp:cNvPr id="0" name=""/>
        <dsp:cNvSpPr/>
      </dsp:nvSpPr>
      <dsp:spPr>
        <a:xfrm>
          <a:off x="0" y="737"/>
          <a:ext cx="4762872" cy="84603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Promotor – terminator – intron – transcriptiefactoren</a:t>
          </a:r>
          <a:endParaRPr lang="nl-NL" sz="2400" kern="1200"/>
        </a:p>
      </dsp:txBody>
      <dsp:txXfrm>
        <a:off x="41300" y="42037"/>
        <a:ext cx="4680272" cy="763433"/>
      </dsp:txXfrm>
    </dsp:sp>
    <dsp:sp modelId="{BEE8C5C9-5423-4041-8C0B-2B3A64D8A0F7}">
      <dsp:nvSpPr>
        <dsp:cNvPr id="0" name=""/>
        <dsp:cNvSpPr/>
      </dsp:nvSpPr>
      <dsp:spPr>
        <a:xfrm>
          <a:off x="0" y="859469"/>
          <a:ext cx="4762872" cy="84603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20479"/>
                <a:satOff val="-2520"/>
                <a:lumOff val="1402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Pseudogenen: coderen niet voor eiwit</a:t>
          </a:r>
          <a:endParaRPr lang="nl-NL" sz="2400" kern="1200"/>
        </a:p>
      </dsp:txBody>
      <dsp:txXfrm>
        <a:off x="41300" y="900769"/>
        <a:ext cx="4680272" cy="763433"/>
      </dsp:txXfrm>
    </dsp:sp>
    <dsp:sp modelId="{52D26472-15DC-42E8-B1BC-FC3491EF9ACE}">
      <dsp:nvSpPr>
        <dsp:cNvPr id="0" name=""/>
        <dsp:cNvSpPr/>
      </dsp:nvSpPr>
      <dsp:spPr>
        <a:xfrm>
          <a:off x="0" y="1718201"/>
          <a:ext cx="4762872" cy="84603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40958"/>
                <a:satOff val="-5040"/>
                <a:lumOff val="2804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Voorbeeld: gen voor productie vitamine C</a:t>
          </a:r>
          <a:endParaRPr lang="nl-NL" sz="2400" kern="1200"/>
        </a:p>
      </dsp:txBody>
      <dsp:txXfrm>
        <a:off x="41300" y="1759501"/>
        <a:ext cx="4680272" cy="763433"/>
      </dsp:txXfrm>
    </dsp:sp>
    <dsp:sp modelId="{D2A17C34-3EDB-4E33-A8C5-8AB7C4F2DADC}">
      <dsp:nvSpPr>
        <dsp:cNvPr id="0" name=""/>
        <dsp:cNvSpPr/>
      </dsp:nvSpPr>
      <dsp:spPr>
        <a:xfrm>
          <a:off x="0" y="2576933"/>
          <a:ext cx="4762872" cy="84603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61437"/>
                <a:satOff val="-7560"/>
                <a:lumOff val="4206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RNA-genen: coderen voor ncRNA, tRNA, rRNA en niet voor eiwit</a:t>
          </a:r>
          <a:endParaRPr lang="nl-NL" sz="2400" kern="1200"/>
        </a:p>
      </dsp:txBody>
      <dsp:txXfrm>
        <a:off x="41300" y="2618233"/>
        <a:ext cx="4680272" cy="763433"/>
      </dsp:txXfrm>
    </dsp:sp>
    <dsp:sp modelId="{5F29D565-51FB-4159-AB68-AE61EC82DAB2}">
      <dsp:nvSpPr>
        <dsp:cNvPr id="0" name=""/>
        <dsp:cNvSpPr/>
      </dsp:nvSpPr>
      <dsp:spPr>
        <a:xfrm>
          <a:off x="0" y="3435665"/>
          <a:ext cx="4762872" cy="84603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40958"/>
                <a:satOff val="-5040"/>
                <a:lumOff val="2804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Niet-coderend (nc)RNA </a:t>
          </a:r>
          <a:r>
            <a:rPr lang="nl-NL" sz="2400" kern="1200" smtClean="0">
              <a:sym typeface="Wingdings"/>
            </a:rPr>
            <a:t></a:t>
          </a:r>
          <a:r>
            <a:rPr lang="nl-NL" sz="2400" kern="1200" smtClean="0"/>
            <a:t> genregulerende functies</a:t>
          </a:r>
          <a:endParaRPr lang="nl-NL" sz="2400" kern="1200"/>
        </a:p>
      </dsp:txBody>
      <dsp:txXfrm>
        <a:off x="41300" y="3476965"/>
        <a:ext cx="4680272" cy="763433"/>
      </dsp:txXfrm>
    </dsp:sp>
    <dsp:sp modelId="{0B0F9D2B-6647-4FD3-A895-062993133162}">
      <dsp:nvSpPr>
        <dsp:cNvPr id="0" name=""/>
        <dsp:cNvSpPr/>
      </dsp:nvSpPr>
      <dsp:spPr>
        <a:xfrm>
          <a:off x="0" y="4294396"/>
          <a:ext cx="4762872" cy="84603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20479"/>
                <a:satOff val="-2520"/>
                <a:lumOff val="1402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tRNA </a:t>
          </a:r>
          <a:r>
            <a:rPr lang="nl-NL" sz="2400" kern="1200" smtClean="0">
              <a:sym typeface="Wingdings"/>
            </a:rPr>
            <a:t></a:t>
          </a:r>
          <a:r>
            <a:rPr lang="nl-NL" sz="2400" kern="1200" smtClean="0"/>
            <a:t> transport-RNA ; rRNA </a:t>
          </a:r>
          <a:r>
            <a:rPr lang="nl-NL" sz="2400" kern="1200" smtClean="0">
              <a:sym typeface="Wingdings"/>
            </a:rPr>
            <a:t></a:t>
          </a:r>
          <a:r>
            <a:rPr lang="nl-NL" sz="2400" kern="1200" smtClean="0"/>
            <a:t> ribosomaal RNA</a:t>
          </a:r>
          <a:endParaRPr lang="nl-NL" sz="2400" kern="1200"/>
        </a:p>
      </dsp:txBody>
      <dsp:txXfrm>
        <a:off x="41300" y="4335696"/>
        <a:ext cx="4680272" cy="7634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3F59C-CCDA-4535-8E1C-8726DC51665B}">
      <dsp:nvSpPr>
        <dsp:cNvPr id="0" name=""/>
        <dsp:cNvSpPr/>
      </dsp:nvSpPr>
      <dsp:spPr>
        <a:xfrm>
          <a:off x="0" y="161430"/>
          <a:ext cx="4042792" cy="11033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dirty="0" smtClean="0"/>
            <a:t>Repetitief DNA</a:t>
          </a:r>
          <a:endParaRPr lang="nl-NL" sz="4600" kern="1200" dirty="0"/>
        </a:p>
      </dsp:txBody>
      <dsp:txXfrm>
        <a:off x="53859" y="215289"/>
        <a:ext cx="3935074" cy="9955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380CF-F90E-438B-A311-6AE87217CF09}">
      <dsp:nvSpPr>
        <dsp:cNvPr id="0" name=""/>
        <dsp:cNvSpPr/>
      </dsp:nvSpPr>
      <dsp:spPr>
        <a:xfrm>
          <a:off x="0" y="937"/>
          <a:ext cx="3456384" cy="124169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Microsatellieten</a:t>
          </a:r>
          <a:endParaRPr lang="nl-NL" sz="2400" kern="1200"/>
        </a:p>
      </dsp:txBody>
      <dsp:txXfrm>
        <a:off x="60615" y="61552"/>
        <a:ext cx="3335154" cy="1120466"/>
      </dsp:txXfrm>
    </dsp:sp>
    <dsp:sp modelId="{D75750FE-3773-482E-8BDA-4C253AD43BE8}">
      <dsp:nvSpPr>
        <dsp:cNvPr id="0" name=""/>
        <dsp:cNvSpPr/>
      </dsp:nvSpPr>
      <dsp:spPr>
        <a:xfrm>
          <a:off x="0" y="1256218"/>
          <a:ext cx="3456384" cy="124169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44575"/>
                <a:satOff val="-3024"/>
                <a:lumOff val="16825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Aantal herhalingen van korte nucleotidenreeksen</a:t>
          </a:r>
          <a:endParaRPr lang="nl-NL" sz="2400" kern="1200"/>
        </a:p>
      </dsp:txBody>
      <dsp:txXfrm>
        <a:off x="60615" y="1316833"/>
        <a:ext cx="3335154" cy="1120466"/>
      </dsp:txXfrm>
    </dsp:sp>
    <dsp:sp modelId="{1E339CA6-FD31-4B05-A705-1E9A8EEE8E64}">
      <dsp:nvSpPr>
        <dsp:cNvPr id="0" name=""/>
        <dsp:cNvSpPr/>
      </dsp:nvSpPr>
      <dsp:spPr>
        <a:xfrm>
          <a:off x="0" y="2511499"/>
          <a:ext cx="3456384" cy="124169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89150"/>
                <a:satOff val="-6048"/>
                <a:lumOff val="3365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STR’s (short tandem repeats) of SSR’s (simple sequence repeats)</a:t>
          </a:r>
          <a:endParaRPr lang="nl-NL" sz="2400" kern="1200"/>
        </a:p>
      </dsp:txBody>
      <dsp:txXfrm>
        <a:off x="60615" y="2572114"/>
        <a:ext cx="3335154" cy="1120466"/>
      </dsp:txXfrm>
    </dsp:sp>
    <dsp:sp modelId="{9979F2E8-4717-4589-8544-D07AA1B88F46}">
      <dsp:nvSpPr>
        <dsp:cNvPr id="0" name=""/>
        <dsp:cNvSpPr/>
      </dsp:nvSpPr>
      <dsp:spPr>
        <a:xfrm>
          <a:off x="0" y="3766780"/>
          <a:ext cx="3456384" cy="124169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89150"/>
                <a:satOff val="-6048"/>
                <a:lumOff val="3365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Aantal herhalingen is erfelijk</a:t>
          </a:r>
          <a:endParaRPr lang="nl-NL" sz="2400" kern="1200"/>
        </a:p>
      </dsp:txBody>
      <dsp:txXfrm>
        <a:off x="60615" y="3827395"/>
        <a:ext cx="3335154" cy="1120466"/>
      </dsp:txXfrm>
    </dsp:sp>
    <dsp:sp modelId="{B8D8EBDE-65C3-4465-B7C3-DA557E2ACB45}">
      <dsp:nvSpPr>
        <dsp:cNvPr id="0" name=""/>
        <dsp:cNvSpPr/>
      </dsp:nvSpPr>
      <dsp:spPr>
        <a:xfrm>
          <a:off x="0" y="5022061"/>
          <a:ext cx="3456384" cy="124169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44575"/>
                <a:satOff val="-3024"/>
                <a:lumOff val="16825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Wordt gebruikt bij DNA-profielen (identificatie)</a:t>
          </a:r>
          <a:endParaRPr lang="nl-NL" sz="2400" kern="1200"/>
        </a:p>
      </dsp:txBody>
      <dsp:txXfrm>
        <a:off x="60615" y="5082676"/>
        <a:ext cx="3335154" cy="11204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C2419-05E8-4137-A8DA-E3318618E6F4}">
      <dsp:nvSpPr>
        <dsp:cNvPr id="0" name=""/>
        <dsp:cNvSpPr/>
      </dsp:nvSpPr>
      <dsp:spPr>
        <a:xfrm>
          <a:off x="0" y="6539"/>
          <a:ext cx="3312368" cy="106704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SNP = single nucleotide </a:t>
          </a:r>
          <a:r>
            <a:rPr lang="nl-NL" sz="2400" kern="1200" dirty="0" err="1" smtClean="0"/>
            <a:t>polymorphism</a:t>
          </a:r>
          <a:endParaRPr lang="nl-NL" sz="2400" kern="1200" dirty="0"/>
        </a:p>
      </dsp:txBody>
      <dsp:txXfrm>
        <a:off x="52089" y="58628"/>
        <a:ext cx="3208190" cy="9628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13E27-2327-4BA4-AA3A-1413E4609B89}">
      <dsp:nvSpPr>
        <dsp:cNvPr id="0" name=""/>
        <dsp:cNvSpPr/>
      </dsp:nvSpPr>
      <dsp:spPr>
        <a:xfrm>
          <a:off x="0" y="103792"/>
          <a:ext cx="8784976" cy="93541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kern="1200" smtClean="0"/>
            <a:t>Genetisch onderzoek: SNP en haplotypes</a:t>
          </a:r>
          <a:endParaRPr lang="nl-NL" sz="3900" kern="1200"/>
        </a:p>
      </dsp:txBody>
      <dsp:txXfrm>
        <a:off x="45663" y="149455"/>
        <a:ext cx="8693650" cy="8440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771BD-6D92-4422-8FD0-B97E25BD995D}">
      <dsp:nvSpPr>
        <dsp:cNvPr id="0" name=""/>
        <dsp:cNvSpPr/>
      </dsp:nvSpPr>
      <dsp:spPr>
        <a:xfrm>
          <a:off x="0" y="41184"/>
          <a:ext cx="7272808" cy="5756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SNP = single nucleotide polymorphism</a:t>
          </a:r>
          <a:endParaRPr lang="nl-NL" sz="2400" kern="1200"/>
        </a:p>
      </dsp:txBody>
      <dsp:txXfrm>
        <a:off x="28100" y="69284"/>
        <a:ext cx="7216608" cy="519439"/>
      </dsp:txXfrm>
    </dsp:sp>
    <dsp:sp modelId="{F7851E81-C5B1-4754-81EB-1077678D53F2}">
      <dsp:nvSpPr>
        <dsp:cNvPr id="0" name=""/>
        <dsp:cNvSpPr/>
      </dsp:nvSpPr>
      <dsp:spPr>
        <a:xfrm>
          <a:off x="0" y="685944"/>
          <a:ext cx="7272808" cy="5756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80719"/>
                <a:satOff val="-3780"/>
                <a:lumOff val="2103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Puntmutatie </a:t>
          </a:r>
          <a:r>
            <a:rPr lang="nl-NL" sz="2400" kern="1200" smtClean="0">
              <a:sym typeface="Wingdings"/>
            </a:rPr>
            <a:t></a:t>
          </a:r>
          <a:r>
            <a:rPr lang="nl-NL" sz="2400" kern="1200" smtClean="0"/>
            <a:t> gewijzigd basenpaar (T ipv C)</a:t>
          </a:r>
          <a:endParaRPr lang="nl-NL" sz="2400" kern="1200"/>
        </a:p>
      </dsp:txBody>
      <dsp:txXfrm>
        <a:off x="28100" y="714044"/>
        <a:ext cx="7216608" cy="519439"/>
      </dsp:txXfrm>
    </dsp:sp>
    <dsp:sp modelId="{6F177CB5-616A-413B-87CC-041B4B29016B}">
      <dsp:nvSpPr>
        <dsp:cNvPr id="0" name=""/>
        <dsp:cNvSpPr/>
      </dsp:nvSpPr>
      <dsp:spPr>
        <a:xfrm>
          <a:off x="0" y="1330704"/>
          <a:ext cx="7272808" cy="5756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61437"/>
                <a:satOff val="-7560"/>
                <a:lumOff val="4206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Haplotype: combinatie van STR – SNP – bepaalde genen</a:t>
          </a:r>
          <a:endParaRPr lang="nl-NL" sz="2400" kern="1200"/>
        </a:p>
      </dsp:txBody>
      <dsp:txXfrm>
        <a:off x="28100" y="1358804"/>
        <a:ext cx="7216608" cy="519439"/>
      </dsp:txXfrm>
    </dsp:sp>
    <dsp:sp modelId="{8D33AA89-8518-4D2A-91B2-0966A8770193}">
      <dsp:nvSpPr>
        <dsp:cNvPr id="0" name=""/>
        <dsp:cNvSpPr/>
      </dsp:nvSpPr>
      <dsp:spPr>
        <a:xfrm>
          <a:off x="0" y="1975464"/>
          <a:ext cx="7272808" cy="5756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80719"/>
                <a:satOff val="-3780"/>
                <a:lumOff val="2103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Haplogroep: verwante </a:t>
          </a:r>
          <a:r>
            <a:rPr lang="nl-NL" sz="2400" kern="1200" dirty="0" err="1" smtClean="0"/>
            <a:t>haplotypen</a:t>
          </a:r>
          <a:r>
            <a:rPr lang="nl-NL" sz="2400" kern="1200" dirty="0" smtClean="0"/>
            <a:t> (één voorouder)</a:t>
          </a:r>
          <a:endParaRPr lang="nl-NL" sz="2400" kern="1200" dirty="0"/>
        </a:p>
      </dsp:txBody>
      <dsp:txXfrm>
        <a:off x="28100" y="2003564"/>
        <a:ext cx="7216608" cy="5194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B387F-0679-4196-B930-36555926B4BB}">
      <dsp:nvSpPr>
        <dsp:cNvPr id="0" name=""/>
        <dsp:cNvSpPr/>
      </dsp:nvSpPr>
      <dsp:spPr>
        <a:xfrm>
          <a:off x="0" y="314"/>
          <a:ext cx="2808312" cy="6238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Haplogroep mitochondriaal DNA</a:t>
          </a:r>
          <a:endParaRPr lang="nl-NL" sz="2000" kern="1200" dirty="0"/>
        </a:p>
      </dsp:txBody>
      <dsp:txXfrm>
        <a:off x="30456" y="30770"/>
        <a:ext cx="2747400" cy="5629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3E1A7-6349-437F-B4A0-A9679F83A197}">
      <dsp:nvSpPr>
        <dsp:cNvPr id="0" name=""/>
        <dsp:cNvSpPr/>
      </dsp:nvSpPr>
      <dsp:spPr>
        <a:xfrm>
          <a:off x="0" y="72499"/>
          <a:ext cx="2880320" cy="7915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Haplogroep</a:t>
          </a:r>
          <a:r>
            <a:rPr lang="nl-NL" sz="2400" kern="1200" dirty="0" smtClean="0"/>
            <a:t> </a:t>
          </a:r>
          <a:r>
            <a:rPr lang="nl-NL" sz="2000" kern="1200" dirty="0" smtClean="0"/>
            <a:t>Y-chromosoom</a:t>
          </a:r>
          <a:endParaRPr lang="nl-NL" sz="2000" kern="1200" dirty="0"/>
        </a:p>
      </dsp:txBody>
      <dsp:txXfrm>
        <a:off x="38643" y="111142"/>
        <a:ext cx="2803034" cy="7143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69AAE-94C7-4E2C-AEAC-66FCEE4E4517}">
      <dsp:nvSpPr>
        <dsp:cNvPr id="0" name=""/>
        <dsp:cNvSpPr/>
      </dsp:nvSpPr>
      <dsp:spPr>
        <a:xfrm>
          <a:off x="0" y="0"/>
          <a:ext cx="2808312" cy="9255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In kaart brengen van migratie via </a:t>
          </a:r>
          <a:r>
            <a:rPr lang="nl-NL" sz="2000" kern="1200" dirty="0" err="1" smtClean="0"/>
            <a:t>haplotypen</a:t>
          </a:r>
          <a:endParaRPr lang="nl-NL" sz="2000" kern="1200" dirty="0"/>
        </a:p>
      </dsp:txBody>
      <dsp:txXfrm>
        <a:off x="45183" y="45183"/>
        <a:ext cx="2717946" cy="835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A920A-7979-4CFE-AD15-ECBAD7F7B0E9}">
      <dsp:nvSpPr>
        <dsp:cNvPr id="0" name=""/>
        <dsp:cNvSpPr/>
      </dsp:nvSpPr>
      <dsp:spPr>
        <a:xfrm>
          <a:off x="0" y="10431"/>
          <a:ext cx="2808312" cy="20896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§ 8.3. De genetische code</a:t>
          </a:r>
          <a:endParaRPr lang="nl-NL" sz="3800" kern="1200" dirty="0"/>
        </a:p>
      </dsp:txBody>
      <dsp:txXfrm>
        <a:off x="102007" y="112438"/>
        <a:ext cx="2604298" cy="1885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FC0C2-491B-4C2F-A647-926F3900AD08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Hoe zit de erfelijke code in elkaar?</a:t>
          </a:r>
          <a:endParaRPr lang="nl-NL" sz="4300" kern="1200"/>
        </a:p>
      </dsp:txBody>
      <dsp:txXfrm>
        <a:off x="50347" y="106169"/>
        <a:ext cx="8128906" cy="930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3024D-E4FD-4B3B-9A06-9E0FB2D04C1B}">
      <dsp:nvSpPr>
        <dsp:cNvPr id="0" name=""/>
        <dsp:cNvSpPr/>
      </dsp:nvSpPr>
      <dsp:spPr>
        <a:xfrm>
          <a:off x="0" y="70721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Genetische code </a:t>
          </a:r>
          <a:r>
            <a:rPr lang="nl-NL" sz="2700" kern="1200" smtClean="0">
              <a:sym typeface="Wingdings"/>
            </a:rPr>
            <a:t></a:t>
          </a:r>
          <a:r>
            <a:rPr lang="nl-NL" sz="2700" kern="1200" smtClean="0"/>
            <a:t> informatie </a:t>
          </a:r>
          <a:r>
            <a:rPr lang="nl-NL" sz="2700" kern="1200" smtClean="0">
              <a:sym typeface="Wingdings"/>
            </a:rPr>
            <a:t></a:t>
          </a:r>
          <a:r>
            <a:rPr lang="nl-NL" sz="2700" kern="1200" smtClean="0"/>
            <a:t> synthese eiwit</a:t>
          </a:r>
          <a:endParaRPr lang="nl-NL" sz="2700" kern="1200"/>
        </a:p>
      </dsp:txBody>
      <dsp:txXfrm>
        <a:off x="31613" y="102334"/>
        <a:ext cx="8166374" cy="584369"/>
      </dsp:txXfrm>
    </dsp:sp>
    <dsp:sp modelId="{7ACE897F-9909-4E99-9901-54C8ACC3CEB8}">
      <dsp:nvSpPr>
        <dsp:cNvPr id="0" name=""/>
        <dsp:cNvSpPr/>
      </dsp:nvSpPr>
      <dsp:spPr>
        <a:xfrm>
          <a:off x="0" y="796076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03268"/>
                <a:satOff val="-2160"/>
                <a:lumOff val="12018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Eiwit bestaat uit lange keten aminozuren</a:t>
          </a:r>
          <a:endParaRPr lang="nl-NL" sz="2700" kern="1200"/>
        </a:p>
      </dsp:txBody>
      <dsp:txXfrm>
        <a:off x="31613" y="827689"/>
        <a:ext cx="8166374" cy="584369"/>
      </dsp:txXfrm>
    </dsp:sp>
    <dsp:sp modelId="{4903E90E-1489-4FDC-AFE8-F63A3FB72E96}">
      <dsp:nvSpPr>
        <dsp:cNvPr id="0" name=""/>
        <dsp:cNvSpPr/>
      </dsp:nvSpPr>
      <dsp:spPr>
        <a:xfrm>
          <a:off x="0" y="1521431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6536"/>
                <a:satOff val="-4320"/>
                <a:lumOff val="2403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06536"/>
                <a:satOff val="-4320"/>
                <a:lumOff val="2403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06536"/>
                <a:satOff val="-4320"/>
                <a:lumOff val="240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Alle organismen gebruiken dezelfde 20 aminozuren</a:t>
          </a:r>
          <a:endParaRPr lang="nl-NL" sz="2700" kern="1200"/>
        </a:p>
      </dsp:txBody>
      <dsp:txXfrm>
        <a:off x="31613" y="1553044"/>
        <a:ext cx="8166374" cy="584369"/>
      </dsp:txXfrm>
    </dsp:sp>
    <dsp:sp modelId="{D96A8D48-7CD9-4F3B-9D8E-964490A025AE}">
      <dsp:nvSpPr>
        <dsp:cNvPr id="0" name=""/>
        <dsp:cNvSpPr/>
      </dsp:nvSpPr>
      <dsp:spPr>
        <a:xfrm>
          <a:off x="0" y="2246786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09803"/>
                <a:satOff val="-6480"/>
                <a:lumOff val="36054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Triplet = drie nucleotiden = bepaald aminozuur</a:t>
          </a:r>
          <a:endParaRPr lang="nl-NL" sz="2700" kern="1200"/>
        </a:p>
      </dsp:txBody>
      <dsp:txXfrm>
        <a:off x="31613" y="2278399"/>
        <a:ext cx="8166374" cy="584369"/>
      </dsp:txXfrm>
    </dsp:sp>
    <dsp:sp modelId="{41D4A985-F506-4EC6-BCC1-CC2D82970BB5}">
      <dsp:nvSpPr>
        <dsp:cNvPr id="0" name=""/>
        <dsp:cNvSpPr/>
      </dsp:nvSpPr>
      <dsp:spPr>
        <a:xfrm>
          <a:off x="0" y="2972141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09803"/>
                <a:satOff val="-6480"/>
                <a:lumOff val="36054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4 stikstofbasen </a:t>
          </a:r>
          <a:r>
            <a:rPr lang="nl-NL" sz="2700" kern="1200" smtClean="0">
              <a:sym typeface="Wingdings"/>
            </a:rPr>
            <a:t></a:t>
          </a:r>
          <a:r>
            <a:rPr lang="nl-NL" sz="2700" kern="1200" smtClean="0"/>
            <a:t> 64 mogelijke triplets</a:t>
          </a:r>
          <a:endParaRPr lang="nl-NL" sz="2700" kern="1200"/>
        </a:p>
      </dsp:txBody>
      <dsp:txXfrm>
        <a:off x="31613" y="3003754"/>
        <a:ext cx="8166374" cy="584369"/>
      </dsp:txXfrm>
    </dsp:sp>
    <dsp:sp modelId="{3D13B3A4-99B4-44EE-852E-B6B0635F4965}">
      <dsp:nvSpPr>
        <dsp:cNvPr id="0" name=""/>
        <dsp:cNvSpPr/>
      </dsp:nvSpPr>
      <dsp:spPr>
        <a:xfrm>
          <a:off x="0" y="3697496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6536"/>
                <a:satOff val="-4320"/>
                <a:lumOff val="2403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06536"/>
                <a:satOff val="-4320"/>
                <a:lumOff val="2403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06536"/>
                <a:satOff val="-4320"/>
                <a:lumOff val="240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Elk aminozuur wordt gecodeerd door meer dan 1 triplet</a:t>
          </a:r>
          <a:endParaRPr lang="nl-NL" sz="2700" kern="1200"/>
        </a:p>
      </dsp:txBody>
      <dsp:txXfrm>
        <a:off x="31613" y="3729109"/>
        <a:ext cx="8166374" cy="584369"/>
      </dsp:txXfrm>
    </dsp:sp>
    <dsp:sp modelId="{C1D1D6F9-A21C-4E96-BA07-4A91A17BAAE8}">
      <dsp:nvSpPr>
        <dsp:cNvPr id="0" name=""/>
        <dsp:cNvSpPr/>
      </dsp:nvSpPr>
      <dsp:spPr>
        <a:xfrm>
          <a:off x="0" y="4422851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03268"/>
                <a:satOff val="-2160"/>
                <a:lumOff val="12018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err="1" smtClean="0"/>
            <a:t>mRNA</a:t>
          </a:r>
          <a:r>
            <a:rPr lang="nl-NL" sz="2700" kern="1200" dirty="0" smtClean="0"/>
            <a:t> </a:t>
          </a:r>
          <a:r>
            <a:rPr lang="nl-NL" sz="2700" kern="1200" dirty="0" smtClean="0">
              <a:sym typeface="Wingdings"/>
            </a:rPr>
            <a:t></a:t>
          </a:r>
          <a:r>
            <a:rPr lang="nl-NL" sz="2700" kern="1200" dirty="0" smtClean="0"/>
            <a:t> 3 basen = 1 </a:t>
          </a:r>
          <a:r>
            <a:rPr lang="nl-NL" sz="2700" kern="1200" dirty="0" err="1" smtClean="0"/>
            <a:t>codon</a:t>
          </a:r>
          <a:r>
            <a:rPr lang="nl-NL" sz="2700" kern="1200" dirty="0" smtClean="0"/>
            <a:t> </a:t>
          </a:r>
          <a:r>
            <a:rPr lang="nl-NL" sz="2700" kern="1200" dirty="0" smtClean="0">
              <a:sym typeface="Wingdings"/>
            </a:rPr>
            <a:t></a:t>
          </a:r>
          <a:r>
            <a:rPr lang="nl-NL" sz="2700" kern="1200" dirty="0" smtClean="0"/>
            <a:t> bepaald aminozuur</a:t>
          </a:r>
          <a:endParaRPr lang="nl-NL" sz="2700" kern="1200" dirty="0"/>
        </a:p>
      </dsp:txBody>
      <dsp:txXfrm>
        <a:off x="31613" y="4454464"/>
        <a:ext cx="8166374" cy="58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C1246-8A9A-45B5-A1AC-DD79327C12CC}">
      <dsp:nvSpPr>
        <dsp:cNvPr id="0" name=""/>
        <dsp:cNvSpPr/>
      </dsp:nvSpPr>
      <dsp:spPr>
        <a:xfrm>
          <a:off x="0" y="43829"/>
          <a:ext cx="8229600" cy="105534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err="1" smtClean="0"/>
            <a:t>mRNA</a:t>
          </a:r>
          <a:r>
            <a:rPr lang="nl-NL" sz="4400" kern="1200" dirty="0" smtClean="0"/>
            <a:t> bevat informatie voor eiwit</a:t>
          </a:r>
          <a:endParaRPr lang="nl-NL" sz="4400" kern="1200" dirty="0"/>
        </a:p>
      </dsp:txBody>
      <dsp:txXfrm>
        <a:off x="51517" y="95346"/>
        <a:ext cx="8126566" cy="952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1C8D1-EDFE-4292-B89E-809EEC6A86DE}">
      <dsp:nvSpPr>
        <dsp:cNvPr id="0" name=""/>
        <dsp:cNvSpPr/>
      </dsp:nvSpPr>
      <dsp:spPr>
        <a:xfrm>
          <a:off x="0" y="485456"/>
          <a:ext cx="5050904" cy="9547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mRNA bestaat uit bepaalde volgorde van codons</a:t>
          </a:r>
          <a:endParaRPr lang="nl-NL" sz="2400" kern="1200"/>
        </a:p>
      </dsp:txBody>
      <dsp:txXfrm>
        <a:off x="46606" y="532062"/>
        <a:ext cx="4957692" cy="861507"/>
      </dsp:txXfrm>
    </dsp:sp>
    <dsp:sp modelId="{76331058-F0AD-4E0A-9F55-556439CD7CDF}">
      <dsp:nvSpPr>
        <dsp:cNvPr id="0" name=""/>
        <dsp:cNvSpPr/>
      </dsp:nvSpPr>
      <dsp:spPr>
        <a:xfrm>
          <a:off x="0" y="1509296"/>
          <a:ext cx="5050904" cy="9547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80719"/>
                <a:satOff val="-3780"/>
                <a:lumOff val="2103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Elk codon bevat de code voor een aminozuur</a:t>
          </a:r>
          <a:endParaRPr lang="nl-NL" sz="2400" kern="1200"/>
        </a:p>
      </dsp:txBody>
      <dsp:txXfrm>
        <a:off x="46606" y="1555902"/>
        <a:ext cx="4957692" cy="861507"/>
      </dsp:txXfrm>
    </dsp:sp>
    <dsp:sp modelId="{41B1AFD5-9143-45BC-92FE-D2B038F95AB9}">
      <dsp:nvSpPr>
        <dsp:cNvPr id="0" name=""/>
        <dsp:cNvSpPr/>
      </dsp:nvSpPr>
      <dsp:spPr>
        <a:xfrm>
          <a:off x="0" y="2533136"/>
          <a:ext cx="5050904" cy="9547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61437"/>
                <a:satOff val="-7560"/>
                <a:lumOff val="4206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Volgorde van de aminozuren bepaalt de samenstelling van het eiwit</a:t>
          </a:r>
          <a:endParaRPr lang="nl-NL" sz="2400" kern="1200" dirty="0"/>
        </a:p>
      </dsp:txBody>
      <dsp:txXfrm>
        <a:off x="46606" y="2579742"/>
        <a:ext cx="4957692" cy="861507"/>
      </dsp:txXfrm>
    </dsp:sp>
    <dsp:sp modelId="{102E9E33-7340-4AE2-B91A-13EDA132C240}">
      <dsp:nvSpPr>
        <dsp:cNvPr id="0" name=""/>
        <dsp:cNvSpPr/>
      </dsp:nvSpPr>
      <dsp:spPr>
        <a:xfrm>
          <a:off x="0" y="3556976"/>
          <a:ext cx="5050904" cy="9547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80719"/>
                <a:satOff val="-3780"/>
                <a:lumOff val="2103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Sommige </a:t>
          </a:r>
          <a:r>
            <a:rPr lang="nl-NL" sz="2400" kern="1200" dirty="0" err="1" smtClean="0"/>
            <a:t>codons</a:t>
          </a:r>
          <a:r>
            <a:rPr lang="nl-NL" sz="2400" kern="1200" dirty="0" smtClean="0"/>
            <a:t> bevatten de code voor starten of stoppen met synthese </a:t>
          </a:r>
          <a:endParaRPr lang="nl-NL" sz="2400" kern="1200" dirty="0"/>
        </a:p>
      </dsp:txBody>
      <dsp:txXfrm>
        <a:off x="46606" y="3603582"/>
        <a:ext cx="4957692" cy="8615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40E2F-B693-4E40-A865-802DCEC95557}">
      <dsp:nvSpPr>
        <dsp:cNvPr id="0" name=""/>
        <dsp:cNvSpPr/>
      </dsp:nvSpPr>
      <dsp:spPr>
        <a:xfrm>
          <a:off x="0" y="55822"/>
          <a:ext cx="8784976" cy="103135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Tabel: codons in mRNA + aminozuren</a:t>
          </a:r>
          <a:endParaRPr lang="nl-NL" sz="4300" kern="1200"/>
        </a:p>
      </dsp:txBody>
      <dsp:txXfrm>
        <a:off x="50347" y="106169"/>
        <a:ext cx="8684282" cy="9306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FD969-E119-4834-9571-35EF4B20E9D6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smtClean="0"/>
            <a:t>Evolutie van de genetische code</a:t>
          </a:r>
          <a:endParaRPr lang="nl-NL" sz="4600" kern="1200"/>
        </a:p>
      </dsp:txBody>
      <dsp:txXfrm>
        <a:off x="53859" y="73703"/>
        <a:ext cx="8121882" cy="9955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E7A87-EAC1-4AFA-B383-042A47705F9A}">
      <dsp:nvSpPr>
        <dsp:cNvPr id="0" name=""/>
        <dsp:cNvSpPr/>
      </dsp:nvSpPr>
      <dsp:spPr>
        <a:xfrm>
          <a:off x="0" y="361"/>
          <a:ext cx="8507288" cy="7148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De 1</a:t>
          </a:r>
          <a:r>
            <a:rPr lang="nl-NL" sz="2400" kern="1200" baseline="30000" smtClean="0"/>
            <a:t>ste</a:t>
          </a:r>
          <a:r>
            <a:rPr lang="nl-NL" sz="2400" kern="1200" smtClean="0"/>
            <a:t> letter van een triplet: geeft aan van welke verbinding het aminozuur gemaakt wordt</a:t>
          </a:r>
          <a:endParaRPr lang="nl-NL" sz="2400" kern="1200"/>
        </a:p>
      </dsp:txBody>
      <dsp:txXfrm>
        <a:off x="34897" y="35258"/>
        <a:ext cx="8437494" cy="645071"/>
      </dsp:txXfrm>
    </dsp:sp>
    <dsp:sp modelId="{DCB60564-BBC6-41C5-A571-A03677BEDA5F}">
      <dsp:nvSpPr>
        <dsp:cNvPr id="0" name=""/>
        <dsp:cNvSpPr/>
      </dsp:nvSpPr>
      <dsp:spPr>
        <a:xfrm>
          <a:off x="0" y="725957"/>
          <a:ext cx="8507288" cy="7148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03268"/>
                <a:satOff val="-2160"/>
                <a:lumOff val="12018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Voorbeeld:    Alle aminozuren van </a:t>
          </a:r>
          <a:r>
            <a:rPr lang="nl-NL" sz="2400" kern="1200" dirty="0" err="1" smtClean="0"/>
            <a:t>pyrodruivenzuur</a:t>
          </a:r>
          <a:r>
            <a:rPr lang="nl-NL" sz="2400" kern="1200" dirty="0" smtClean="0"/>
            <a:t>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T – – </a:t>
          </a:r>
          <a:endParaRPr lang="nl-NL" sz="2400" kern="1200" dirty="0"/>
        </a:p>
      </dsp:txBody>
      <dsp:txXfrm>
        <a:off x="34897" y="760854"/>
        <a:ext cx="8437494" cy="645071"/>
      </dsp:txXfrm>
    </dsp:sp>
    <dsp:sp modelId="{CA155729-2146-459A-B638-6B074CEF8677}">
      <dsp:nvSpPr>
        <dsp:cNvPr id="0" name=""/>
        <dsp:cNvSpPr/>
      </dsp:nvSpPr>
      <dsp:spPr>
        <a:xfrm>
          <a:off x="0" y="1451552"/>
          <a:ext cx="8507288" cy="7148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6536"/>
                <a:satOff val="-4320"/>
                <a:lumOff val="2403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06536"/>
                <a:satOff val="-4320"/>
                <a:lumOff val="2403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06536"/>
                <a:satOff val="-4320"/>
                <a:lumOff val="240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De 2</a:t>
          </a:r>
          <a:r>
            <a:rPr lang="nl-NL" sz="2400" kern="1200" baseline="30000" smtClean="0"/>
            <a:t>de</a:t>
          </a:r>
          <a:r>
            <a:rPr lang="nl-NL" sz="2400" kern="1200" smtClean="0"/>
            <a:t> letter: geeft hydrofiel – hydrofoob aan</a:t>
          </a:r>
          <a:endParaRPr lang="nl-NL" sz="2400" kern="1200"/>
        </a:p>
      </dsp:txBody>
      <dsp:txXfrm>
        <a:off x="34897" y="1486449"/>
        <a:ext cx="8437494" cy="645071"/>
      </dsp:txXfrm>
    </dsp:sp>
    <dsp:sp modelId="{B71A6541-D464-48D3-8019-E6E497835D74}">
      <dsp:nvSpPr>
        <dsp:cNvPr id="0" name=""/>
        <dsp:cNvSpPr/>
      </dsp:nvSpPr>
      <dsp:spPr>
        <a:xfrm>
          <a:off x="0" y="2177147"/>
          <a:ext cx="8507288" cy="7148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09803"/>
                <a:satOff val="-6480"/>
                <a:lumOff val="36054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Voorbeeld:      Hydrofiele aminozuren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 – A –</a:t>
          </a:r>
          <a:endParaRPr lang="nl-NL" sz="2400" kern="1200" dirty="0"/>
        </a:p>
      </dsp:txBody>
      <dsp:txXfrm>
        <a:off x="34897" y="2212044"/>
        <a:ext cx="8437494" cy="645071"/>
      </dsp:txXfrm>
    </dsp:sp>
    <dsp:sp modelId="{FD39CE99-932F-4CE8-9A50-B8482FD48434}">
      <dsp:nvSpPr>
        <dsp:cNvPr id="0" name=""/>
        <dsp:cNvSpPr/>
      </dsp:nvSpPr>
      <dsp:spPr>
        <a:xfrm>
          <a:off x="0" y="2902742"/>
          <a:ext cx="8507288" cy="7148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09803"/>
                <a:satOff val="-6480"/>
                <a:lumOff val="36054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Voorbeeld:         Hydrofobe </a:t>
          </a:r>
          <a:r>
            <a:rPr lang="nl-NL" sz="2400" kern="1200" dirty="0" err="1" smtClean="0"/>
            <a:t>aminzuren</a:t>
          </a:r>
          <a:r>
            <a:rPr lang="nl-NL" sz="2400" kern="1200" dirty="0" smtClean="0"/>
            <a:t>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– T – </a:t>
          </a:r>
          <a:endParaRPr lang="nl-NL" sz="2400" kern="1200" dirty="0"/>
        </a:p>
      </dsp:txBody>
      <dsp:txXfrm>
        <a:off x="34897" y="2937639"/>
        <a:ext cx="8437494" cy="645071"/>
      </dsp:txXfrm>
    </dsp:sp>
    <dsp:sp modelId="{CF31D197-9FC5-419C-844F-294E4C3FD262}">
      <dsp:nvSpPr>
        <dsp:cNvPr id="0" name=""/>
        <dsp:cNvSpPr/>
      </dsp:nvSpPr>
      <dsp:spPr>
        <a:xfrm>
          <a:off x="0" y="3628337"/>
          <a:ext cx="8507288" cy="7148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6536"/>
                <a:satOff val="-4320"/>
                <a:lumOff val="2403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06536"/>
                <a:satOff val="-4320"/>
                <a:lumOff val="2403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06536"/>
                <a:satOff val="-4320"/>
                <a:lumOff val="240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Voorbeeld:        Tussenliggende aminozuren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 – C –  of  – G –</a:t>
          </a:r>
          <a:endParaRPr lang="nl-NL" sz="2400" kern="1200" dirty="0"/>
        </a:p>
      </dsp:txBody>
      <dsp:txXfrm>
        <a:off x="34897" y="3663234"/>
        <a:ext cx="8437494" cy="645071"/>
      </dsp:txXfrm>
    </dsp:sp>
    <dsp:sp modelId="{5C7F15C7-0335-4C2E-9809-3CA033A5ED03}">
      <dsp:nvSpPr>
        <dsp:cNvPr id="0" name=""/>
        <dsp:cNvSpPr/>
      </dsp:nvSpPr>
      <dsp:spPr>
        <a:xfrm>
          <a:off x="0" y="4353932"/>
          <a:ext cx="8507288" cy="7148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03268"/>
                <a:satOff val="-2160"/>
                <a:lumOff val="12018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De 3</a:t>
          </a:r>
          <a:r>
            <a:rPr lang="nl-NL" sz="2400" kern="1200" baseline="30000" smtClean="0"/>
            <a:t>de</a:t>
          </a:r>
          <a:r>
            <a:rPr lang="nl-NL" sz="2400" kern="1200" smtClean="0"/>
            <a:t> letter doet er soms helemaal niet toe</a:t>
          </a:r>
          <a:endParaRPr lang="nl-NL" sz="2400" kern="1200"/>
        </a:p>
      </dsp:txBody>
      <dsp:txXfrm>
        <a:off x="34897" y="4388829"/>
        <a:ext cx="8437494" cy="645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28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86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67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37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98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41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78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4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9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85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36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A9F3-9089-4117-93F0-3520BDAB35F9}" type="datetimeFigureOut">
              <a:rPr lang="nl-NL" smtClean="0"/>
              <a:t>25-2-2014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2E9B-F26C-4847-9B7C-1031E41B6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99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Data" Target="../diagrams/data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5.png"/><Relationship Id="rId17" Type="http://schemas.microsoft.com/office/2007/relationships/diagramDrawing" Target="../diagrams/drawing14.xml"/><Relationship Id="rId2" Type="http://schemas.openxmlformats.org/officeDocument/2006/relationships/diagramData" Target="../diagrams/data12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QuickStyle" Target="../diagrams/quickStyle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Layout" Target="../diagrams/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Data" Target="../diagrams/data17.xml"/><Relationship Id="rId18" Type="http://schemas.openxmlformats.org/officeDocument/2006/relationships/diagramData" Target="../diagrams/data18.xml"/><Relationship Id="rId26" Type="http://schemas.openxmlformats.org/officeDocument/2006/relationships/diagramColors" Target="../diagrams/colors19.xml"/><Relationship Id="rId3" Type="http://schemas.openxmlformats.org/officeDocument/2006/relationships/diagramLayout" Target="../diagrams/layout15.xml"/><Relationship Id="rId21" Type="http://schemas.openxmlformats.org/officeDocument/2006/relationships/diagramColors" Target="../diagrams/colors18.xml"/><Relationship Id="rId7" Type="http://schemas.openxmlformats.org/officeDocument/2006/relationships/diagramData" Target="../diagrams/data16.xml"/><Relationship Id="rId12" Type="http://schemas.openxmlformats.org/officeDocument/2006/relationships/image" Target="../media/image6.png"/><Relationship Id="rId17" Type="http://schemas.microsoft.com/office/2007/relationships/diagramDrawing" Target="../diagrams/drawing17.xml"/><Relationship Id="rId25" Type="http://schemas.openxmlformats.org/officeDocument/2006/relationships/diagramQuickStyle" Target="../diagrams/quickStyle19.xml"/><Relationship Id="rId2" Type="http://schemas.openxmlformats.org/officeDocument/2006/relationships/diagramData" Target="../diagrams/data15.xml"/><Relationship Id="rId16" Type="http://schemas.openxmlformats.org/officeDocument/2006/relationships/diagramColors" Target="../diagrams/colors17.xml"/><Relationship Id="rId20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24" Type="http://schemas.openxmlformats.org/officeDocument/2006/relationships/diagramLayout" Target="../diagrams/layout19.xml"/><Relationship Id="rId5" Type="http://schemas.openxmlformats.org/officeDocument/2006/relationships/diagramColors" Target="../diagrams/colors15.xml"/><Relationship Id="rId15" Type="http://schemas.openxmlformats.org/officeDocument/2006/relationships/diagramQuickStyle" Target="../diagrams/quickStyle17.xml"/><Relationship Id="rId23" Type="http://schemas.openxmlformats.org/officeDocument/2006/relationships/diagramData" Target="../diagrams/data19.xml"/><Relationship Id="rId10" Type="http://schemas.openxmlformats.org/officeDocument/2006/relationships/diagramColors" Target="../diagrams/colors16.xml"/><Relationship Id="rId19" Type="http://schemas.openxmlformats.org/officeDocument/2006/relationships/diagramLayout" Target="../diagrams/layout18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Layout" Target="../diagrams/layout17.xml"/><Relationship Id="rId22" Type="http://schemas.microsoft.com/office/2007/relationships/diagramDrawing" Target="../diagrams/drawing18.xml"/><Relationship Id="rId27" Type="http://schemas.microsoft.com/office/2007/relationships/diagramDrawing" Target="../diagrams/drawin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8137386"/>
              </p:ext>
            </p:extLst>
          </p:nvPr>
        </p:nvGraphicFramePr>
        <p:xfrm>
          <a:off x="179512" y="1052736"/>
          <a:ext cx="318696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6091129"/>
              </p:ext>
            </p:extLst>
          </p:nvPr>
        </p:nvGraphicFramePr>
        <p:xfrm>
          <a:off x="395536" y="4058458"/>
          <a:ext cx="2808312" cy="211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53911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41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283427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910669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1950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0619616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176751"/>
              </p:ext>
            </p:extLst>
          </p:nvPr>
        </p:nvGraphicFramePr>
        <p:xfrm>
          <a:off x="457200" y="1600200"/>
          <a:ext cx="505090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880320" cy="489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24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44438510"/>
              </p:ext>
            </p:extLst>
          </p:nvPr>
        </p:nvGraphicFramePr>
        <p:xfrm>
          <a:off x="179512" y="274638"/>
          <a:ext cx="878497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6559"/>
            <a:ext cx="7704856" cy="525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32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347772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533623"/>
              </p:ext>
            </p:extLst>
          </p:nvPr>
        </p:nvGraphicFramePr>
        <p:xfrm>
          <a:off x="457200" y="1600200"/>
          <a:ext cx="850728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1421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671466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063583"/>
              </p:ext>
            </p:extLst>
          </p:nvPr>
        </p:nvGraphicFramePr>
        <p:xfrm>
          <a:off x="457200" y="1600200"/>
          <a:ext cx="4762872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599916" cy="37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58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5467675"/>
              </p:ext>
            </p:extLst>
          </p:nvPr>
        </p:nvGraphicFramePr>
        <p:xfrm>
          <a:off x="4407723" y="764704"/>
          <a:ext cx="4042792" cy="142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203358"/>
              </p:ext>
            </p:extLst>
          </p:nvPr>
        </p:nvGraphicFramePr>
        <p:xfrm>
          <a:off x="395536" y="188640"/>
          <a:ext cx="345638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866366" cy="283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40432007"/>
              </p:ext>
            </p:extLst>
          </p:nvPr>
        </p:nvGraphicFramePr>
        <p:xfrm>
          <a:off x="5148064" y="5373216"/>
          <a:ext cx="331236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25090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4797441"/>
              </p:ext>
            </p:extLst>
          </p:nvPr>
        </p:nvGraphicFramePr>
        <p:xfrm>
          <a:off x="179512" y="274638"/>
          <a:ext cx="878497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212743"/>
              </p:ext>
            </p:extLst>
          </p:nvPr>
        </p:nvGraphicFramePr>
        <p:xfrm>
          <a:off x="971600" y="1381944"/>
          <a:ext cx="727280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2220"/>
            <a:ext cx="50863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23940447"/>
              </p:ext>
            </p:extLst>
          </p:nvPr>
        </p:nvGraphicFramePr>
        <p:xfrm>
          <a:off x="5724128" y="4028612"/>
          <a:ext cx="2808312" cy="62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00245499"/>
              </p:ext>
            </p:extLst>
          </p:nvPr>
        </p:nvGraphicFramePr>
        <p:xfrm>
          <a:off x="5724128" y="4653136"/>
          <a:ext cx="288032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65435837"/>
              </p:ext>
            </p:extLst>
          </p:nvPr>
        </p:nvGraphicFramePr>
        <p:xfrm>
          <a:off x="5724128" y="5589240"/>
          <a:ext cx="2808312" cy="92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17627677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331</Words>
  <Application>Microsoft Office PowerPoint</Application>
  <PresentationFormat>Diavoorstelling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9</cp:revision>
  <dcterms:created xsi:type="dcterms:W3CDTF">2014-02-24T19:42:22Z</dcterms:created>
  <dcterms:modified xsi:type="dcterms:W3CDTF">2014-02-25T08:56:27Z</dcterms:modified>
</cp:coreProperties>
</file>